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8" r:id="rId3"/>
    <p:sldId id="263" r:id="rId4"/>
    <p:sldId id="264" r:id="rId5"/>
    <p:sldId id="261" r:id="rId6"/>
    <p:sldId id="260" r:id="rId7"/>
    <p:sldId id="259" r:id="rId8"/>
    <p:sldId id="266" r:id="rId9"/>
    <p:sldId id="265" r:id="rId10"/>
    <p:sldId id="267" r:id="rId11"/>
    <p:sldId id="25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terials Database" id="{E423DE36-9BC1-4BEF-A559-4ACAC70B6972}">
          <p14:sldIdLst>
            <p14:sldId id="262"/>
            <p14:sldId id="258"/>
            <p14:sldId id="263"/>
            <p14:sldId id="264"/>
          </p14:sldIdLst>
        </p14:section>
        <p14:section name="PES Data Analysis" id="{899E9498-F643-49B8-8C12-D7FEDBEF86F0}">
          <p14:sldIdLst>
            <p14:sldId id="261"/>
            <p14:sldId id="260"/>
            <p14:sldId id="259"/>
            <p14:sldId id="266"/>
            <p14:sldId id="265"/>
          </p14:sldIdLst>
        </p14:section>
        <p14:section name="ARPES Data Analysis" id="{31434E51-7B91-4180-8C14-68BEFD76D3BF}">
          <p14:sldIdLst>
            <p14:sldId id="267"/>
            <p14:sldId id="25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4394C7-D8F6-4448-AF33-569C545F55DD}" v="231" dt="2022-10-22T20:54:32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15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copi Constantinou" userId="51d9ef28ec21f27b" providerId="LiveId" clId="{694394C7-D8F6-4448-AF33-569C545F55DD}"/>
    <pc:docChg chg="undo custSel addSld modSld sldOrd modMainMaster addSection modSection">
      <pc:chgData name="Procopi Constantinou" userId="51d9ef28ec21f27b" providerId="LiveId" clId="{694394C7-D8F6-4448-AF33-569C545F55DD}" dt="2022-10-22T20:55:07.302" v="2990" actId="1076"/>
      <pc:docMkLst>
        <pc:docMk/>
      </pc:docMkLst>
      <pc:sldChg chg="addSp modSp mod ord">
        <pc:chgData name="Procopi Constantinou" userId="51d9ef28ec21f27b" providerId="LiveId" clId="{694394C7-D8F6-4448-AF33-569C545F55DD}" dt="2022-10-22T20:45:55.175" v="2937" actId="1076"/>
        <pc:sldMkLst>
          <pc:docMk/>
          <pc:sldMk cId="1800259204" sldId="257"/>
        </pc:sldMkLst>
        <pc:spChg chg="mod">
          <ac:chgData name="Procopi Constantinou" userId="51d9ef28ec21f27b" providerId="LiveId" clId="{694394C7-D8F6-4448-AF33-569C545F55DD}" dt="2022-10-22T20:45:55.175" v="2937" actId="1076"/>
          <ac:spMkLst>
            <pc:docMk/>
            <pc:sldMk cId="1800259204" sldId="257"/>
            <ac:spMk id="14" creationId="{3BBE485A-1131-490C-BA2E-980C2CBFD21C}"/>
          </ac:spMkLst>
        </pc:spChg>
        <pc:spChg chg="mod">
          <ac:chgData name="Procopi Constantinou" userId="51d9ef28ec21f27b" providerId="LiveId" clId="{694394C7-D8F6-4448-AF33-569C545F55DD}" dt="2022-10-22T20:18:35.524" v="2130" actId="164"/>
          <ac:spMkLst>
            <pc:docMk/>
            <pc:sldMk cId="1800259204" sldId="257"/>
            <ac:spMk id="41" creationId="{3C477CAC-AD93-A760-9202-470D91DFFC94}"/>
          </ac:spMkLst>
        </pc:spChg>
        <pc:grpChg chg="add mod">
          <ac:chgData name="Procopi Constantinou" userId="51d9ef28ec21f27b" providerId="LiveId" clId="{694394C7-D8F6-4448-AF33-569C545F55DD}" dt="2022-10-22T20:45:42.210" v="2936" actId="1076"/>
          <ac:grpSpMkLst>
            <pc:docMk/>
            <pc:sldMk cId="1800259204" sldId="257"/>
            <ac:grpSpMk id="2" creationId="{BA58C22C-8E69-4870-A010-580B75BA5AB0}"/>
          </ac:grpSpMkLst>
        </pc:grpChg>
        <pc:grpChg chg="mod">
          <ac:chgData name="Procopi Constantinou" userId="51d9ef28ec21f27b" providerId="LiveId" clId="{694394C7-D8F6-4448-AF33-569C545F55DD}" dt="2022-10-22T20:18:35.524" v="2130" actId="164"/>
          <ac:grpSpMkLst>
            <pc:docMk/>
            <pc:sldMk cId="1800259204" sldId="257"/>
            <ac:grpSpMk id="38" creationId="{370F056D-7270-1D63-7A09-1B0E1C104043}"/>
          </ac:grpSpMkLst>
        </pc:grpChg>
      </pc:sldChg>
      <pc:sldChg chg="addSp delSp modSp mod">
        <pc:chgData name="Procopi Constantinou" userId="51d9ef28ec21f27b" providerId="LiveId" clId="{694394C7-D8F6-4448-AF33-569C545F55DD}" dt="2022-10-22T13:34:23.011" v="1670" actId="20577"/>
        <pc:sldMkLst>
          <pc:docMk/>
          <pc:sldMk cId="3812492309" sldId="258"/>
        </pc:sldMkLst>
        <pc:spChg chg="mod">
          <ac:chgData name="Procopi Constantinou" userId="51d9ef28ec21f27b" providerId="LiveId" clId="{694394C7-D8F6-4448-AF33-569C545F55DD}" dt="2022-10-22T13:34:23.011" v="1670" actId="20577"/>
          <ac:spMkLst>
            <pc:docMk/>
            <pc:sldMk cId="3812492309" sldId="258"/>
            <ac:spMk id="6" creationId="{445C9D60-F343-6701-83A2-9EC523640002}"/>
          </ac:spMkLst>
        </pc:spChg>
        <pc:spChg chg="add del mod ord">
          <ac:chgData name="Procopi Constantinou" userId="51d9ef28ec21f27b" providerId="LiveId" clId="{694394C7-D8F6-4448-AF33-569C545F55DD}" dt="2022-10-22T12:32:21.695" v="535"/>
          <ac:spMkLst>
            <pc:docMk/>
            <pc:sldMk cId="3812492309" sldId="258"/>
            <ac:spMk id="9" creationId="{A5E8EBB9-E729-43D4-A5B1-7C77F633E4EC}"/>
          </ac:spMkLst>
        </pc:spChg>
      </pc:sldChg>
      <pc:sldChg chg="addSp modSp mod">
        <pc:chgData name="Procopi Constantinou" userId="51d9ef28ec21f27b" providerId="LiveId" clId="{694394C7-D8F6-4448-AF33-569C545F55DD}" dt="2022-10-22T13:20:35.584" v="1518" actId="14100"/>
        <pc:sldMkLst>
          <pc:docMk/>
          <pc:sldMk cId="1464928707" sldId="259"/>
        </pc:sldMkLst>
        <pc:spChg chg="mod">
          <ac:chgData name="Procopi Constantinou" userId="51d9ef28ec21f27b" providerId="LiveId" clId="{694394C7-D8F6-4448-AF33-569C545F55DD}" dt="2022-10-22T13:20:35.584" v="1518" actId="14100"/>
          <ac:spMkLst>
            <pc:docMk/>
            <pc:sldMk cId="1464928707" sldId="259"/>
            <ac:spMk id="2" creationId="{586DA2EE-A417-9C98-D3DF-970C4108ABEC}"/>
          </ac:spMkLst>
        </pc:spChg>
        <pc:picChg chg="add mod">
          <ac:chgData name="Procopi Constantinou" userId="51d9ef28ec21f27b" providerId="LiveId" clId="{694394C7-D8F6-4448-AF33-569C545F55DD}" dt="2022-10-22T13:20:11.990" v="1470" actId="1076"/>
          <ac:picMkLst>
            <pc:docMk/>
            <pc:sldMk cId="1464928707" sldId="259"/>
            <ac:picMk id="5" creationId="{E29C5B3C-8D2B-46A9-8312-6FFEC150B97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6" creationId="{4BFF76A2-F3FA-7623-A4A5-41133191C7B6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8" creationId="{2BC1403B-9F92-565D-F9BB-E8C11FADD219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0" creationId="{6834270A-95DA-15A8-BAF1-9DE44B3E4027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694394C7-D8F6-4448-AF33-569C545F55DD}" dt="2022-10-22T12:20:20.109" v="417" actId="1037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mod">
        <pc:chgData name="Procopi Constantinou" userId="51d9ef28ec21f27b" providerId="LiveId" clId="{694394C7-D8F6-4448-AF33-569C545F55DD}" dt="2022-10-22T12:18:33.117" v="401" actId="20577"/>
        <pc:sldMkLst>
          <pc:docMk/>
          <pc:sldMk cId="3497375778" sldId="260"/>
        </pc:sldMkLst>
        <pc:spChg chg="add del mod">
          <ac:chgData name="Procopi Constantinou" userId="51d9ef28ec21f27b" providerId="LiveId" clId="{694394C7-D8F6-4448-AF33-569C545F55DD}" dt="2022-10-22T12:15:49.591" v="204" actId="478"/>
          <ac:spMkLst>
            <pc:docMk/>
            <pc:sldMk cId="3497375778" sldId="260"/>
            <ac:spMk id="2" creationId="{327102F9-B99C-42B2-B153-BB1331D349BF}"/>
          </ac:spMkLst>
        </pc:spChg>
        <pc:spChg chg="add del">
          <ac:chgData name="Procopi Constantinou" userId="51d9ef28ec21f27b" providerId="LiveId" clId="{694394C7-D8F6-4448-AF33-569C545F55DD}" dt="2022-10-22T12:15:46.233" v="203" actId="478"/>
          <ac:spMkLst>
            <pc:docMk/>
            <pc:sldMk cId="3497375778" sldId="260"/>
            <ac:spMk id="4" creationId="{C3A60D11-AEA7-D412-70DD-753B4EE6B408}"/>
          </ac:spMkLst>
        </pc:spChg>
        <pc:spChg chg="add mod">
          <ac:chgData name="Procopi Constantinou" userId="51d9ef28ec21f27b" providerId="LiveId" clId="{694394C7-D8F6-4448-AF33-569C545F55DD}" dt="2022-10-22T12:18:33.117" v="401" actId="20577"/>
          <ac:spMkLst>
            <pc:docMk/>
            <pc:sldMk cId="3497375778" sldId="260"/>
            <ac:spMk id="6" creationId="{B800BD5B-0336-4CF5-BB86-A829115FF04A}"/>
          </ac:spMkLst>
        </pc:spChg>
        <pc:spChg chg="add mod ord">
          <ac:chgData name="Procopi Constantinou" userId="51d9ef28ec21f27b" providerId="LiveId" clId="{694394C7-D8F6-4448-AF33-569C545F55DD}" dt="2022-10-22T12:18:12.943" v="390" actId="1076"/>
          <ac:spMkLst>
            <pc:docMk/>
            <pc:sldMk cId="3497375778" sldId="260"/>
            <ac:spMk id="10" creationId="{6FE3A1C6-07C4-4014-B917-A2676236C861}"/>
          </ac:spMkLst>
        </pc:spChg>
        <pc:picChg chg="mod ord">
          <ac:chgData name="Procopi Constantinou" userId="51d9ef28ec21f27b" providerId="LiveId" clId="{694394C7-D8F6-4448-AF33-569C545F55DD}" dt="2022-10-22T12:18:15.173" v="391" actId="14100"/>
          <ac:picMkLst>
            <pc:docMk/>
            <pc:sldMk cId="3497375778" sldId="260"/>
            <ac:picMk id="5" creationId="{DBA71A02-94A6-4482-A405-4AEFF59AE29B}"/>
          </ac:picMkLst>
        </pc:picChg>
        <pc:picChg chg="add mod ord">
          <ac:chgData name="Procopi Constantinou" userId="51d9ef28ec21f27b" providerId="LiveId" clId="{694394C7-D8F6-4448-AF33-569C545F55DD}" dt="2022-10-22T12:18:12.943" v="390" actId="1076"/>
          <ac:picMkLst>
            <pc:docMk/>
            <pc:sldMk cId="3497375778" sldId="260"/>
            <ac:picMk id="7" creationId="{E9FCE35A-4D8F-4F1D-A18B-688A524EA208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9" creationId="{C33A958E-208E-257E-F4CE-37CE0B3F9BCE}"/>
          </ac:picMkLst>
        </pc:picChg>
        <pc:picChg chg="mod">
          <ac:chgData name="Procopi Constantinou" userId="51d9ef28ec21f27b" providerId="LiveId" clId="{694394C7-D8F6-4448-AF33-569C545F55DD}" dt="2022-10-22T12:14:50.896" v="131" actId="1076"/>
          <ac:picMkLst>
            <pc:docMk/>
            <pc:sldMk cId="3497375778" sldId="260"/>
            <ac:picMk id="13" creationId="{54A25E6B-BEE1-084C-F84E-E97558B38454}"/>
          </ac:picMkLst>
        </pc:picChg>
      </pc:sldChg>
      <pc:sldChg chg="addSp delSp modSp mod setBg">
        <pc:chgData name="Procopi Constantinou" userId="51d9ef28ec21f27b" providerId="LiveId" clId="{694394C7-D8F6-4448-AF33-569C545F55DD}" dt="2022-10-22T12:32:24.186" v="538" actId="478"/>
        <pc:sldMkLst>
          <pc:docMk/>
          <pc:sldMk cId="370089973" sldId="262"/>
        </pc:sldMkLst>
        <pc:spChg chg="add del mod ord">
          <ac:chgData name="Procopi Constantinou" userId="51d9ef28ec21f27b" providerId="LiveId" clId="{694394C7-D8F6-4448-AF33-569C545F55DD}" dt="2022-10-22T12:32:24.186" v="538" actId="478"/>
          <ac:spMkLst>
            <pc:docMk/>
            <pc:sldMk cId="370089973" sldId="262"/>
            <ac:spMk id="2" creationId="{2B4457B4-8521-4B2F-A2FE-4B6FEFD044AF}"/>
          </ac:spMkLst>
        </pc:spChg>
      </pc:sldChg>
      <pc:sldChg chg="addSp delSp modSp mod">
        <pc:chgData name="Procopi Constantinou" userId="51d9ef28ec21f27b" providerId="LiveId" clId="{694394C7-D8F6-4448-AF33-569C545F55DD}" dt="2022-10-22T12:33:59.543" v="587" actId="14100"/>
        <pc:sldMkLst>
          <pc:docMk/>
          <pc:sldMk cId="278120897" sldId="263"/>
        </pc:sldMkLst>
        <pc:spChg chg="mod">
          <ac:chgData name="Procopi Constantinou" userId="51d9ef28ec21f27b" providerId="LiveId" clId="{694394C7-D8F6-4448-AF33-569C545F55DD}" dt="2022-10-22T12:33:59.543" v="587" actId="14100"/>
          <ac:spMkLst>
            <pc:docMk/>
            <pc:sldMk cId="278120897" sldId="263"/>
            <ac:spMk id="8" creationId="{DAA6B327-F268-AD7C-4B4E-054CD8F94693}"/>
          </ac:spMkLst>
        </pc:spChg>
        <pc:spChg chg="del mod topLvl">
          <ac:chgData name="Procopi Constantinou" userId="51d9ef28ec21f27b" providerId="LiveId" clId="{694394C7-D8F6-4448-AF33-569C545F55DD}" dt="2022-10-22T12:33:33.797" v="557" actId="478"/>
          <ac:spMkLst>
            <pc:docMk/>
            <pc:sldMk cId="278120897" sldId="263"/>
            <ac:spMk id="11" creationId="{FAD10827-944E-535F-FAEE-7277D3D90B63}"/>
          </ac:spMkLst>
        </pc:spChg>
        <pc:spChg chg="del mod topLvl">
          <ac:chgData name="Procopi Constantinou" userId="51d9ef28ec21f27b" providerId="LiveId" clId="{694394C7-D8F6-4448-AF33-569C545F55DD}" dt="2022-10-22T12:33:34.908" v="558" actId="478"/>
          <ac:spMkLst>
            <pc:docMk/>
            <pc:sldMk cId="278120897" sldId="263"/>
            <ac:spMk id="12" creationId="{9C6EF1F5-0761-C1F0-AF41-04B3A5A6C738}"/>
          </ac:spMkLst>
        </pc:spChg>
        <pc:spChg chg="mod">
          <ac:chgData name="Procopi Constantinou" userId="51d9ef28ec21f27b" providerId="LiveId" clId="{694394C7-D8F6-4448-AF33-569C545F55DD}" dt="2022-10-22T12:33:54.613" v="585" actId="1037"/>
          <ac:spMkLst>
            <pc:docMk/>
            <pc:sldMk cId="278120897" sldId="263"/>
            <ac:spMk id="15" creationId="{C046EE0E-DA89-4161-49E3-E910C5A93EFD}"/>
          </ac:spMkLst>
        </pc:spChg>
        <pc:spChg chg="mod">
          <ac:chgData name="Procopi Constantinou" userId="51d9ef28ec21f27b" providerId="LiveId" clId="{694394C7-D8F6-4448-AF33-569C545F55DD}" dt="2022-10-22T12:02:44.053" v="51"/>
          <ac:spMkLst>
            <pc:docMk/>
            <pc:sldMk cId="278120897" sldId="263"/>
            <ac:spMk id="16" creationId="{3058AF1D-608E-66C1-FDB4-323D68E9126E}"/>
          </ac:spMkLst>
        </pc:spChg>
        <pc:spChg chg="add del mod ord">
          <ac:chgData name="Procopi Constantinou" userId="51d9ef28ec21f27b" providerId="LiveId" clId="{694394C7-D8F6-4448-AF33-569C545F55DD}" dt="2022-10-22T12:32:20.912" v="533"/>
          <ac:spMkLst>
            <pc:docMk/>
            <pc:sldMk cId="278120897" sldId="263"/>
            <ac:spMk id="17" creationId="{8BA6E7E0-8DD5-4F78-B333-7A27D2C73AEB}"/>
          </ac:spMkLst>
        </pc:spChg>
        <pc:grpChg chg="del mod topLvl">
          <ac:chgData name="Procopi Constantinou" userId="51d9ef28ec21f27b" providerId="LiveId" clId="{694394C7-D8F6-4448-AF33-569C545F55DD}" dt="2022-10-22T12:33:31.441" v="555" actId="478"/>
          <ac:grpSpMkLst>
            <pc:docMk/>
            <pc:sldMk cId="278120897" sldId="263"/>
            <ac:grpSpMk id="3" creationId="{7BA4A1B0-FE49-EDA1-EB7E-3EE677977FB5}"/>
          </ac:grpSpMkLst>
        </pc:grpChg>
        <pc:grpChg chg="del mod topLvl">
          <ac:chgData name="Procopi Constantinou" userId="51d9ef28ec21f27b" providerId="LiveId" clId="{694394C7-D8F6-4448-AF33-569C545F55DD}" dt="2022-10-22T12:33:16.942" v="546" actId="478"/>
          <ac:grpSpMkLst>
            <pc:docMk/>
            <pc:sldMk cId="278120897" sldId="263"/>
            <ac:grpSpMk id="9" creationId="{73CDB37B-E71B-3D33-07F3-7B099FB88670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3" creationId="{6F4F0000-694B-8C99-CEE1-F08ADF7E4511}"/>
          </ac:grpSpMkLst>
        </pc:grpChg>
        <pc:grpChg chg="del">
          <ac:chgData name="Procopi Constantinou" userId="51d9ef28ec21f27b" providerId="LiveId" clId="{694394C7-D8F6-4448-AF33-569C545F55DD}" dt="2022-10-22T12:33:05.043" v="541" actId="165"/>
          <ac:grpSpMkLst>
            <pc:docMk/>
            <pc:sldMk cId="278120897" sldId="263"/>
            <ac:grpSpMk id="14" creationId="{27443BF6-392C-375A-958E-724F34D3C01D}"/>
          </ac:grpSpMkLst>
        </pc:grpChg>
        <pc:picChg chg="del mod">
          <ac:chgData name="Procopi Constantinou" userId="51d9ef28ec21f27b" providerId="LiveId" clId="{694394C7-D8F6-4448-AF33-569C545F55DD}" dt="2022-10-22T12:33:31.441" v="555" actId="478"/>
          <ac:picMkLst>
            <pc:docMk/>
            <pc:sldMk cId="278120897" sldId="263"/>
            <ac:picMk id="2" creationId="{C2A1D2EB-566A-AA34-43FC-33A5E5E2B67C}"/>
          </ac:picMkLst>
        </pc:picChg>
        <pc:picChg chg="add mod ord">
          <ac:chgData name="Procopi Constantinou" userId="51d9ef28ec21f27b" providerId="LiveId" clId="{694394C7-D8F6-4448-AF33-569C545F55DD}" dt="2022-10-22T12:33:53.223" v="579" actId="1036"/>
          <ac:picMkLst>
            <pc:docMk/>
            <pc:sldMk cId="278120897" sldId="263"/>
            <ac:picMk id="5" creationId="{BB780C83-1A20-4E97-9424-5DF82C1AA757}"/>
          </ac:picMkLst>
        </pc:picChg>
        <pc:picChg chg="add mod ord">
          <ac:chgData name="Procopi Constantinou" userId="51d9ef28ec21f27b" providerId="LiveId" clId="{694394C7-D8F6-4448-AF33-569C545F55DD}" dt="2022-10-22T12:33:48.560" v="563" actId="1076"/>
          <ac:picMkLst>
            <pc:docMk/>
            <pc:sldMk cId="278120897" sldId="263"/>
            <ac:picMk id="6" creationId="{F485EF93-D181-455C-BF89-B5824F920795}"/>
          </ac:picMkLst>
        </pc:picChg>
        <pc:picChg chg="del mod">
          <ac:chgData name="Procopi Constantinou" userId="51d9ef28ec21f27b" providerId="LiveId" clId="{694394C7-D8F6-4448-AF33-569C545F55DD}" dt="2022-10-22T12:33:19.190" v="548" actId="478"/>
          <ac:picMkLst>
            <pc:docMk/>
            <pc:sldMk cId="278120897" sldId="263"/>
            <ac:picMk id="7" creationId="{6D0A955D-3B95-B0F6-3C61-0D545FFB8F93}"/>
          </ac:picMkLst>
        </pc:picChg>
        <pc:picChg chg="add del mod">
          <ac:chgData name="Procopi Constantinou" userId="51d9ef28ec21f27b" providerId="LiveId" clId="{694394C7-D8F6-4448-AF33-569C545F55DD}" dt="2022-10-22T12:33:29.849" v="553" actId="478"/>
          <ac:picMkLst>
            <pc:docMk/>
            <pc:sldMk cId="278120897" sldId="263"/>
            <ac:picMk id="18" creationId="{FE6E873D-CBEB-49EE-9DF3-E99A9EBE7C5E}"/>
          </ac:picMkLst>
        </pc:picChg>
        <pc:picChg chg="add del mod">
          <ac:chgData name="Procopi Constantinou" userId="51d9ef28ec21f27b" providerId="LiveId" clId="{694394C7-D8F6-4448-AF33-569C545F55DD}" dt="2022-10-22T12:33:30.199" v="554" actId="478"/>
          <ac:picMkLst>
            <pc:docMk/>
            <pc:sldMk cId="278120897" sldId="263"/>
            <ac:picMk id="19" creationId="{EB63F680-07BB-45BC-AC38-627D66925D90}"/>
          </ac:picMkLst>
        </pc:picChg>
        <pc:picChg chg="del mod">
          <ac:chgData name="Procopi Constantinou" userId="51d9ef28ec21f27b" providerId="LiveId" clId="{694394C7-D8F6-4448-AF33-569C545F55DD}" dt="2022-10-22T12:33:32.566" v="556" actId="478"/>
          <ac:picMkLst>
            <pc:docMk/>
            <pc:sldMk cId="278120897" sldId="263"/>
            <ac:picMk id="1025" creationId="{DA28BDF8-534F-B535-4675-EA70A2396F62}"/>
          </ac:picMkLst>
        </pc:picChg>
        <pc:picChg chg="del mod">
          <ac:chgData name="Procopi Constantinou" userId="51d9ef28ec21f27b" providerId="LiveId" clId="{694394C7-D8F6-4448-AF33-569C545F55DD}" dt="2022-10-22T12:33:16.942" v="546" actId="478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mod">
        <pc:chgData name="Procopi Constantinou" userId="51d9ef28ec21f27b" providerId="LiveId" clId="{694394C7-D8F6-4448-AF33-569C545F55DD}" dt="2022-10-22T12:32:19.930" v="531"/>
        <pc:sldMkLst>
          <pc:docMk/>
          <pc:sldMk cId="4059991840" sldId="264"/>
        </pc:sldMkLst>
        <pc:spChg chg="mod ord">
          <ac:chgData name="Procopi Constantinou" userId="51d9ef28ec21f27b" providerId="LiveId" clId="{694394C7-D8F6-4448-AF33-569C545F55DD}" dt="2022-10-22T12:03:24.737" v="118" actId="20577"/>
          <ac:spMkLst>
            <pc:docMk/>
            <pc:sldMk cId="4059991840" sldId="264"/>
            <ac:spMk id="5" creationId="{AE05CE1C-3AE7-59BB-CF38-F534E856D8F8}"/>
          </ac:spMkLst>
        </pc:spChg>
        <pc:spChg chg="add del mod ord">
          <ac:chgData name="Procopi Constantinou" userId="51d9ef28ec21f27b" providerId="LiveId" clId="{694394C7-D8F6-4448-AF33-569C545F55DD}" dt="2022-10-22T12:32:19.930" v="531"/>
          <ac:spMkLst>
            <pc:docMk/>
            <pc:sldMk cId="4059991840" sldId="264"/>
            <ac:spMk id="8" creationId="{C619AACD-6A31-4DA7-A278-06F4F51D9B32}"/>
          </ac:spMkLst>
        </pc:spChg>
        <pc:spChg chg="mod">
          <ac:chgData name="Procopi Constantinou" userId="51d9ef28ec21f27b" providerId="LiveId" clId="{694394C7-D8F6-4448-AF33-569C545F55DD}" dt="2022-10-22T12:06:23.083" v="122" actId="14100"/>
          <ac:spMkLst>
            <pc:docMk/>
            <pc:sldMk cId="4059991840" sldId="264"/>
            <ac:spMk id="25" creationId="{BAF55DB3-98CF-AA12-10B9-B5D14C8CC78C}"/>
          </ac:spMkLst>
        </pc:spChg>
        <pc:spChg chg="mod">
          <ac:chgData name="Procopi Constantinou" userId="51d9ef28ec21f27b" providerId="LiveId" clId="{694394C7-D8F6-4448-AF33-569C545F55DD}" dt="2022-10-22T12:06:20.230" v="121"/>
          <ac:spMkLst>
            <pc:docMk/>
            <pc:sldMk cId="4059991840" sldId="264"/>
            <ac:spMk id="26" creationId="{854F80A4-4832-A78A-7FF2-0BFEE52A05A3}"/>
          </ac:spMkLst>
        </pc:spChg>
      </pc:sldChg>
      <pc:sldChg chg="addSp delSp modSp add mod ord">
        <pc:chgData name="Procopi Constantinou" userId="51d9ef28ec21f27b" providerId="LiveId" clId="{694394C7-D8F6-4448-AF33-569C545F55DD}" dt="2022-10-22T13:59:07.937" v="2113" actId="20577"/>
        <pc:sldMkLst>
          <pc:docMk/>
          <pc:sldMk cId="352456010" sldId="265"/>
        </pc:sldMkLst>
        <pc:spChg chg="del">
          <ac:chgData name="Procopi Constantinou" userId="51d9ef28ec21f27b" providerId="LiveId" clId="{694394C7-D8F6-4448-AF33-569C545F55DD}" dt="2022-10-22T12:22:40.062" v="476" actId="478"/>
          <ac:spMkLst>
            <pc:docMk/>
            <pc:sldMk cId="352456010" sldId="265"/>
            <ac:spMk id="2" creationId="{586DA2EE-A417-9C98-D3DF-970C4108ABEC}"/>
          </ac:spMkLst>
        </pc:spChg>
        <pc:spChg chg="mod">
          <ac:chgData name="Procopi Constantinou" userId="51d9ef28ec21f27b" providerId="LiveId" clId="{694394C7-D8F6-4448-AF33-569C545F55DD}" dt="2022-10-22T13:55:19.902" v="1989" actId="20577"/>
          <ac:spMkLst>
            <pc:docMk/>
            <pc:sldMk cId="352456010" sldId="265"/>
            <ac:spMk id="4" creationId="{C3A60D11-AEA7-D412-70DD-753B4EE6B408}"/>
          </ac:spMkLst>
        </pc:spChg>
        <pc:spChg chg="add mod or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6" creationId="{D874DC6F-D089-47B0-BBDE-D1FE3461DACC}"/>
          </ac:spMkLst>
        </pc:spChg>
        <pc:spChg chg="add mod topLvl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17" creationId="{0A319186-6134-4F6C-9A99-9590A4D29406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0" creationId="{3C1E3E37-A814-41B3-9719-4A228B25A2E9}"/>
          </ac:spMkLst>
        </pc:spChg>
        <pc:spChg chg="add mod topLvl">
          <ac:chgData name="Procopi Constantinou" userId="51d9ef28ec21f27b" providerId="LiveId" clId="{694394C7-D8F6-4448-AF33-569C545F55DD}" dt="2022-10-22T13:55:42.158" v="2002" actId="164"/>
          <ac:spMkLst>
            <pc:docMk/>
            <pc:sldMk cId="352456010" sldId="265"/>
            <ac:spMk id="21" creationId="{A61C1200-9232-46F0-A8A4-45874B20CADD}"/>
          </ac:spMkLst>
        </pc:spChg>
        <pc:spChg chg="add mod topLvl">
          <ac:chgData name="Procopi Constantinou" userId="51d9ef28ec21f27b" providerId="LiveId" clId="{694394C7-D8F6-4448-AF33-569C545F55DD}" dt="2022-10-22T13:55:57.268" v="2006" actId="1076"/>
          <ac:spMkLst>
            <pc:docMk/>
            <pc:sldMk cId="352456010" sldId="265"/>
            <ac:spMk id="22" creationId="{A85F520F-0DE2-4DA9-9A28-B8C4BABFB8A3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4" creationId="{5CCB9488-FDDB-40B2-BBE1-DF37BF2791BB}"/>
          </ac:spMkLst>
        </pc:spChg>
        <pc:spChg chg="add del mod">
          <ac:chgData name="Procopi Constantinou" userId="51d9ef28ec21f27b" providerId="LiveId" clId="{694394C7-D8F6-4448-AF33-569C545F55DD}" dt="2022-10-22T13:47:48.667" v="1861" actId="478"/>
          <ac:spMkLst>
            <pc:docMk/>
            <pc:sldMk cId="352456010" sldId="265"/>
            <ac:spMk id="25" creationId="{6032FBE2-4CE3-4857-85FF-187F84CF8D79}"/>
          </ac:spMkLst>
        </pc:spChg>
        <pc:spChg chg="add mod">
          <ac:chgData name="Procopi Constantinou" userId="51d9ef28ec21f27b" providerId="LiveId" clId="{694394C7-D8F6-4448-AF33-569C545F55DD}" dt="2022-10-22T13:48:03.193" v="1868" actId="164"/>
          <ac:spMkLst>
            <pc:docMk/>
            <pc:sldMk cId="352456010" sldId="265"/>
            <ac:spMk id="26" creationId="{474E43EA-D95F-48A0-9FE3-2200FB66EF70}"/>
          </ac:spMkLst>
        </pc:spChg>
        <pc:spChg chg="add mod">
          <ac:chgData name="Procopi Constantinou" userId="51d9ef28ec21f27b" providerId="LiveId" clId="{694394C7-D8F6-4448-AF33-569C545F55DD}" dt="2022-10-22T13:55:06.159" v="1973" actId="164"/>
          <ac:spMkLst>
            <pc:docMk/>
            <pc:sldMk cId="352456010" sldId="265"/>
            <ac:spMk id="30" creationId="{FB607F72-30AB-4498-ACFE-04AB2E172986}"/>
          </ac:spMkLst>
        </pc:spChg>
        <pc:spChg chg="add mod">
          <ac:chgData name="Procopi Constantinou" userId="51d9ef28ec21f27b" providerId="LiveId" clId="{694394C7-D8F6-4448-AF33-569C545F55DD}" dt="2022-10-22T13:55:08.423" v="1974" actId="164"/>
          <ac:spMkLst>
            <pc:docMk/>
            <pc:sldMk cId="352456010" sldId="265"/>
            <ac:spMk id="33" creationId="{597BCE56-2885-4B45-96F6-D1FBA40140B0}"/>
          </ac:spMkLst>
        </pc:spChg>
        <pc:spChg chg="add mod">
          <ac:chgData name="Procopi Constantinou" userId="51d9ef28ec21f27b" providerId="LiveId" clId="{694394C7-D8F6-4448-AF33-569C545F55DD}" dt="2022-10-22T13:55:10.612" v="1975" actId="164"/>
          <ac:spMkLst>
            <pc:docMk/>
            <pc:sldMk cId="352456010" sldId="265"/>
            <ac:spMk id="36" creationId="{6D231779-EB35-4F78-A532-622E5ED19142}"/>
          </ac:spMkLst>
        </pc:spChg>
        <pc:spChg chg="add mod">
          <ac:chgData name="Procopi Constantinou" userId="51d9ef28ec21f27b" providerId="LiveId" clId="{694394C7-D8F6-4448-AF33-569C545F55DD}" dt="2022-10-22T13:59:07.937" v="2113" actId="20577"/>
          <ac:spMkLst>
            <pc:docMk/>
            <pc:sldMk cId="352456010" sldId="265"/>
            <ac:spMk id="42" creationId="{2191068E-5FF9-4DD3-9032-1E0CF2D13198}"/>
          </ac:spMkLst>
        </pc:spChg>
        <pc:grpChg chg="add del mod">
          <ac:chgData name="Procopi Constantinou" userId="51d9ef28ec21f27b" providerId="LiveId" clId="{694394C7-D8F6-4448-AF33-569C545F55DD}" dt="2022-10-22T13:44:53.196" v="1765" actId="165"/>
          <ac:grpSpMkLst>
            <pc:docMk/>
            <pc:sldMk cId="352456010" sldId="265"/>
            <ac:grpSpMk id="7" creationId="{1A6A844A-6F47-4701-AAFB-78086D8DC7BB}"/>
          </ac:grpSpMkLst>
        </pc:grpChg>
        <pc:grpChg chg="add del mod">
          <ac:chgData name="Procopi Constantinou" userId="51d9ef28ec21f27b" providerId="LiveId" clId="{694394C7-D8F6-4448-AF33-569C545F55DD}" dt="2022-10-22T12:36:49.020" v="593" actId="165"/>
          <ac:grpSpMkLst>
            <pc:docMk/>
            <pc:sldMk cId="352456010" sldId="265"/>
            <ac:grpSpMk id="9" creationId="{3B5DF82D-0DA3-4164-A615-6EF67C07F314}"/>
          </ac:grpSpMkLst>
        </pc:grpChg>
        <pc:grpChg chg="add del mod">
          <ac:chgData name="Procopi Constantinou" userId="51d9ef28ec21f27b" providerId="LiveId" clId="{694394C7-D8F6-4448-AF33-569C545F55DD}" dt="2022-10-22T13:44:34.323" v="1760" actId="165"/>
          <ac:grpSpMkLst>
            <pc:docMk/>
            <pc:sldMk cId="352456010" sldId="265"/>
            <ac:grpSpMk id="11" creationId="{2EC304F9-9DC6-4899-B0F6-9B183B09548A}"/>
          </ac:grpSpMkLst>
        </pc:grpChg>
        <pc:grpChg chg="add del mod">
          <ac:chgData name="Procopi Constantinou" userId="51d9ef28ec21f27b" providerId="LiveId" clId="{694394C7-D8F6-4448-AF33-569C545F55DD}" dt="2022-10-22T12:38:59.543" v="746" actId="478"/>
          <ac:grpSpMkLst>
            <pc:docMk/>
            <pc:sldMk cId="352456010" sldId="265"/>
            <ac:grpSpMk id="11" creationId="{51C35099-7DCA-4A39-93F3-1B437538B7EA}"/>
          </ac:grpSpMkLst>
        </pc:grpChg>
        <pc:grpChg chg="add mod ord">
          <ac:chgData name="Procopi Constantinou" userId="51d9ef28ec21f27b" providerId="LiveId" clId="{694394C7-D8F6-4448-AF33-569C545F55DD}" dt="2022-10-22T13:55:42.158" v="2002" actId="164"/>
          <ac:grpSpMkLst>
            <pc:docMk/>
            <pc:sldMk cId="352456010" sldId="265"/>
            <ac:grpSpMk id="12" creationId="{10ADCC43-3BBE-46D9-A9F5-9DC97B1DBEB9}"/>
          </ac:grpSpMkLst>
        </pc:grpChg>
        <pc:grpChg chg="add del mod or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3" creationId="{F7FD3295-837D-4904-A857-1FCD35E29C22}"/>
          </ac:grpSpMkLst>
        </pc:grpChg>
        <pc:grpChg chg="add del mod">
          <ac:chgData name="Procopi Constantinou" userId="51d9ef28ec21f27b" providerId="LiveId" clId="{694394C7-D8F6-4448-AF33-569C545F55DD}" dt="2022-10-22T13:47:25.097" v="1839" actId="165"/>
          <ac:grpSpMkLst>
            <pc:docMk/>
            <pc:sldMk cId="352456010" sldId="265"/>
            <ac:grpSpMk id="14" creationId="{F1E3B244-A201-446C-8449-5B1AC98E2D82}"/>
          </ac:grpSpMkLst>
        </pc:grpChg>
        <pc:grpChg chg="add mod">
          <ac:chgData name="Procopi Constantinou" userId="51d9ef28ec21f27b" providerId="LiveId" clId="{694394C7-D8F6-4448-AF33-569C545F55DD}" dt="2022-10-22T13:58:13.996" v="2007" actId="1076"/>
          <ac:grpSpMkLst>
            <pc:docMk/>
            <pc:sldMk cId="352456010" sldId="265"/>
            <ac:grpSpMk id="27" creationId="{57591060-19BD-4387-AA80-6AD6E48C3594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7" creationId="{554D6D54-3441-4C82-BD82-DF27408096C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8" creationId="{3A0DC793-4D31-41B6-AE6E-F0D27547AB1D}"/>
          </ac:grpSpMkLst>
        </pc:grpChg>
        <pc:grpChg chg="add mod ord">
          <ac:chgData name="Procopi Constantinou" userId="51d9ef28ec21f27b" providerId="LiveId" clId="{694394C7-D8F6-4448-AF33-569C545F55DD}" dt="2022-10-22T13:55:25.304" v="1990" actId="164"/>
          <ac:grpSpMkLst>
            <pc:docMk/>
            <pc:sldMk cId="352456010" sldId="265"/>
            <ac:grpSpMk id="39" creationId="{6379E76F-7FA3-4F56-95E7-865E75A4AE7A}"/>
          </ac:grpSpMkLst>
        </pc:grpChg>
        <pc:grpChg chg="add mod">
          <ac:chgData name="Procopi Constantinou" userId="51d9ef28ec21f27b" providerId="LiveId" clId="{694394C7-D8F6-4448-AF33-569C545F55DD}" dt="2022-10-22T13:55:31.973" v="1998" actId="1037"/>
          <ac:grpSpMkLst>
            <pc:docMk/>
            <pc:sldMk cId="352456010" sldId="265"/>
            <ac:grpSpMk id="40" creationId="{FB5B2A6D-33E1-4765-BE02-A5EDC5A54775}"/>
          </ac:grpSpMkLst>
        </pc:grpChg>
        <pc:grpChg chg="add mod">
          <ac:chgData name="Procopi Constantinou" userId="51d9ef28ec21f27b" providerId="LiveId" clId="{694394C7-D8F6-4448-AF33-569C545F55DD}" dt="2022-10-22T13:55:45.460" v="2003" actId="14100"/>
          <ac:grpSpMkLst>
            <pc:docMk/>
            <pc:sldMk cId="352456010" sldId="265"/>
            <ac:grpSpMk id="41" creationId="{EFA56832-4977-442D-A10D-890C90B0084D}"/>
          </ac:grpSpMkLst>
        </pc:grpChg>
        <pc:picChg chg="add del mod modCrop">
          <ac:chgData name="Procopi Constantinou" userId="51d9ef28ec21f27b" providerId="LiveId" clId="{694394C7-D8F6-4448-AF33-569C545F55DD}" dt="2022-10-22T13:41:36.508" v="1692" actId="478"/>
          <ac:picMkLst>
            <pc:docMk/>
            <pc:sldMk cId="352456010" sldId="265"/>
            <ac:picMk id="3" creationId="{6E4CE92B-5B6A-49F2-A4A3-00068586089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5" creationId="{E29C5B3C-8D2B-46A9-8312-6FFEC150B97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6" creationId="{4BFF76A2-F3FA-7623-A4A5-41133191C7B6}"/>
          </ac:picMkLst>
        </pc:picChg>
        <pc:picChg chg="add mod or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6" creationId="{787BFEBD-0529-429F-9231-FAED681385B8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7" creationId="{337A218D-A855-41EA-91A1-82D025AAF83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8" creationId="{2BC1403B-9F92-565D-F9BB-E8C11FADD219}"/>
          </ac:picMkLst>
        </pc:picChg>
        <pc:picChg chg="add mod topLvl modCrop">
          <ac:chgData name="Procopi Constantinou" userId="51d9ef28ec21f27b" providerId="LiveId" clId="{694394C7-D8F6-4448-AF33-569C545F55DD}" dt="2022-10-22T13:48:03.193" v="1868" actId="164"/>
          <ac:picMkLst>
            <pc:docMk/>
            <pc:sldMk cId="352456010" sldId="265"/>
            <ac:picMk id="9" creationId="{67E67BB5-081B-4321-B77A-851E1B646B70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0" creationId="{6834270A-95DA-15A8-BAF1-9DE44B3E4027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2" creationId="{0BBB56E8-F1A2-3677-F682-36BE083ACA02}"/>
          </ac:picMkLst>
        </pc:picChg>
        <pc:picChg chg="del">
          <ac:chgData name="Procopi Constantinou" userId="51d9ef28ec21f27b" providerId="LiveId" clId="{694394C7-D8F6-4448-AF33-569C545F55DD}" dt="2022-10-22T12:22:40.062" v="476" actId="478"/>
          <ac:picMkLst>
            <pc:docMk/>
            <pc:sldMk cId="352456010" sldId="265"/>
            <ac:picMk id="14" creationId="{2E18D893-A169-0B26-CD38-143F190D4590}"/>
          </ac:picMkLst>
        </pc:picChg>
        <pc:picChg chg="add del mod ord topLvl">
          <ac:chgData name="Procopi Constantinou" userId="51d9ef28ec21f27b" providerId="LiveId" clId="{694394C7-D8F6-4448-AF33-569C545F55DD}" dt="2022-10-22T13:45:21.969" v="1781" actId="478"/>
          <ac:picMkLst>
            <pc:docMk/>
            <pc:sldMk cId="352456010" sldId="265"/>
            <ac:picMk id="15" creationId="{FC62614B-E32D-49D0-80E9-B9CDB1466D5F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8" creationId="{F1F29F0B-C4AF-475E-B709-C7652E7ED5B0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19" creationId="{3D17DF5E-F548-441A-A60D-142388714488}"/>
          </ac:picMkLst>
        </pc:picChg>
        <pc:picChg chg="add mod modCrop">
          <ac:chgData name="Procopi Constantinou" userId="51d9ef28ec21f27b" providerId="LiveId" clId="{694394C7-D8F6-4448-AF33-569C545F55DD}" dt="2022-10-22T13:45:56.175" v="1794" actId="164"/>
          <ac:picMkLst>
            <pc:docMk/>
            <pc:sldMk cId="352456010" sldId="265"/>
            <ac:picMk id="23" creationId="{027AF15B-3A31-402B-AC12-D2E5EAA9E2F4}"/>
          </ac:picMkLst>
        </pc:picChg>
        <pc:picChg chg="add mod ord modCrop">
          <ac:chgData name="Procopi Constantinou" userId="51d9ef28ec21f27b" providerId="LiveId" clId="{694394C7-D8F6-4448-AF33-569C545F55DD}" dt="2022-10-22T13:55:06.159" v="1973" actId="164"/>
          <ac:picMkLst>
            <pc:docMk/>
            <pc:sldMk cId="352456010" sldId="265"/>
            <ac:picMk id="29" creationId="{A320862A-CE1B-4034-92A4-78C264239105}"/>
          </ac:picMkLst>
        </pc:picChg>
        <pc:picChg chg="add mod ord modCrop">
          <ac:chgData name="Procopi Constantinou" userId="51d9ef28ec21f27b" providerId="LiveId" clId="{694394C7-D8F6-4448-AF33-569C545F55DD}" dt="2022-10-22T13:55:08.423" v="1974" actId="164"/>
          <ac:picMkLst>
            <pc:docMk/>
            <pc:sldMk cId="352456010" sldId="265"/>
            <ac:picMk id="32" creationId="{4A3C9D31-A688-4316-97FE-37230275F391}"/>
          </ac:picMkLst>
        </pc:picChg>
        <pc:picChg chg="add mod ord modCrop">
          <ac:chgData name="Procopi Constantinou" userId="51d9ef28ec21f27b" providerId="LiveId" clId="{694394C7-D8F6-4448-AF33-569C545F55DD}" dt="2022-10-22T13:55:10.612" v="1975" actId="164"/>
          <ac:picMkLst>
            <pc:docMk/>
            <pc:sldMk cId="352456010" sldId="265"/>
            <ac:picMk id="35" creationId="{A52FE44B-CB55-4DCD-AEA8-970618CC50EF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49" creationId="{C2D76CC8-4DE9-4617-AA83-F077F0D6D946}"/>
          </ac:picMkLst>
        </pc:picChg>
        <pc:picChg chg="add del mod">
          <ac:chgData name="Procopi Constantinou" userId="51d9ef28ec21f27b" providerId="LiveId" clId="{694394C7-D8F6-4448-AF33-569C545F55DD}" dt="2022-10-22T12:23:53.778" v="480" actId="478"/>
          <ac:picMkLst>
            <pc:docMk/>
            <pc:sldMk cId="352456010" sldId="265"/>
            <ac:picMk id="2050" creationId="{47512A13-A590-41A9-8762-D8E674227225}"/>
          </ac:picMkLst>
        </pc:picChg>
        <pc:picChg chg="add del mod">
          <ac:chgData name="Procopi Constantinou" userId="51d9ef28ec21f27b" providerId="LiveId" clId="{694394C7-D8F6-4448-AF33-569C545F55DD}" dt="2022-10-22T12:24:01.010" v="483" actId="478"/>
          <ac:picMkLst>
            <pc:docMk/>
            <pc:sldMk cId="352456010" sldId="265"/>
            <ac:picMk id="2051" creationId="{3866D86D-7ED6-4F89-898A-67A90E0CEC2C}"/>
          </ac:picMkLst>
        </pc:picChg>
        <pc:picChg chg="add mod topLvl">
          <ac:chgData name="Procopi Constantinou" userId="51d9ef28ec21f27b" providerId="LiveId" clId="{694394C7-D8F6-4448-AF33-569C545F55DD}" dt="2022-10-22T12:38:49.196" v="744" actId="1037"/>
          <ac:picMkLst>
            <pc:docMk/>
            <pc:sldMk cId="352456010" sldId="265"/>
            <ac:picMk id="2052" creationId="{C3C99B41-F5D6-4C0A-A566-661E459D9EA7}"/>
          </ac:picMkLst>
        </pc:picChg>
        <pc:picChg chg="add del mod">
          <ac:chgData name="Procopi Constantinou" userId="51d9ef28ec21f27b" providerId="LiveId" clId="{694394C7-D8F6-4448-AF33-569C545F55DD}" dt="2022-10-22T12:26:17.783" v="489" actId="478"/>
          <ac:picMkLst>
            <pc:docMk/>
            <pc:sldMk cId="352456010" sldId="265"/>
            <ac:picMk id="2053" creationId="{BC2D7434-F685-4F4A-BE5D-69975CA5007B}"/>
          </ac:picMkLst>
        </pc:picChg>
      </pc:sldChg>
      <pc:sldChg chg="addSp delSp modSp add mod">
        <pc:chgData name="Procopi Constantinou" userId="51d9ef28ec21f27b" providerId="LiveId" clId="{694394C7-D8F6-4448-AF33-569C545F55DD}" dt="2022-10-22T13:18:39.535" v="1435" actId="113"/>
        <pc:sldMkLst>
          <pc:docMk/>
          <pc:sldMk cId="1896415832" sldId="266"/>
        </pc:sldMkLst>
        <pc:spChg chg="mod">
          <ac:chgData name="Procopi Constantinou" userId="51d9ef28ec21f27b" providerId="LiveId" clId="{694394C7-D8F6-4448-AF33-569C545F55DD}" dt="2022-10-22T12:53:24.684" v="811"/>
          <ac:spMkLst>
            <pc:docMk/>
            <pc:sldMk cId="1896415832" sldId="266"/>
            <ac:spMk id="4" creationId="{C3A60D11-AEA7-D412-70DD-753B4EE6B408}"/>
          </ac:spMkLst>
        </pc:spChg>
        <pc:spChg chg="add del">
          <ac:chgData name="Procopi Constantinou" userId="51d9ef28ec21f27b" providerId="LiveId" clId="{694394C7-D8F6-4448-AF33-569C545F55DD}" dt="2022-10-22T12:56:47.601" v="828"/>
          <ac:spMkLst>
            <pc:docMk/>
            <pc:sldMk cId="1896415832" sldId="266"/>
            <ac:spMk id="8" creationId="{99C0AB5C-B10A-4708-8204-41F31A39D7EA}"/>
          </ac:spMkLst>
        </pc:spChg>
        <pc:spChg chg="add del">
          <ac:chgData name="Procopi Constantinou" userId="51d9ef28ec21f27b" providerId="LiveId" clId="{694394C7-D8F6-4448-AF33-569C545F55DD}" dt="2022-10-22T12:56:01.416" v="826" actId="22"/>
          <ac:spMkLst>
            <pc:docMk/>
            <pc:sldMk cId="1896415832" sldId="266"/>
            <ac:spMk id="12" creationId="{2E5F8DCE-41E3-43D7-9B41-894BB1998C80}"/>
          </ac:spMkLst>
        </pc:spChg>
        <pc:spChg chg="add del">
          <ac:chgData name="Procopi Constantinou" userId="51d9ef28ec21f27b" providerId="LiveId" clId="{694394C7-D8F6-4448-AF33-569C545F55DD}" dt="2022-10-22T12:56:52.266" v="831" actId="22"/>
          <ac:spMkLst>
            <pc:docMk/>
            <pc:sldMk cId="1896415832" sldId="266"/>
            <ac:spMk id="16" creationId="{630AE955-2381-49A4-B8A6-FEAF1F71D9DB}"/>
          </ac:spMkLst>
        </pc:spChg>
        <pc:spChg chg="add mod">
          <ac:chgData name="Procopi Constantinou" userId="51d9ef28ec21f27b" providerId="LiveId" clId="{694394C7-D8F6-4448-AF33-569C545F55DD}" dt="2022-10-22T13:18:39.535" v="1435" actId="113"/>
          <ac:spMkLst>
            <pc:docMk/>
            <pc:sldMk cId="1896415832" sldId="266"/>
            <ac:spMk id="18" creationId="{EDC39E56-DAEE-4EF5-875B-6AD3752D3492}"/>
          </ac:spMkLst>
        </pc:spChg>
        <pc:spChg chg="add mod">
          <ac:chgData name="Procopi Constantinou" userId="51d9ef28ec21f27b" providerId="LiveId" clId="{694394C7-D8F6-4448-AF33-569C545F55DD}" dt="2022-10-22T13:11:07.566" v="1001" actId="1035"/>
          <ac:spMkLst>
            <pc:docMk/>
            <pc:sldMk cId="1896415832" sldId="266"/>
            <ac:spMk id="19" creationId="{36A48753-8F47-4B88-9587-A10C566968D0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0" creationId="{3C1E3E37-A814-41B3-9719-4A228B25A2E9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1" creationId="{A61C1200-9232-46F0-A8A4-45874B20CADD}"/>
          </ac:spMkLst>
        </pc:spChg>
        <pc:spChg chg="del">
          <ac:chgData name="Procopi Constantinou" userId="51d9ef28ec21f27b" providerId="LiveId" clId="{694394C7-D8F6-4448-AF33-569C545F55DD}" dt="2022-10-22T12:39:37.483" v="800" actId="478"/>
          <ac:spMkLst>
            <pc:docMk/>
            <pc:sldMk cId="1896415832" sldId="266"/>
            <ac:spMk id="22" creationId="{A85F520F-0DE2-4DA9-9A28-B8C4BABFB8A3}"/>
          </ac:spMkLst>
        </pc:spChg>
        <pc:spChg chg="add del mod">
          <ac:chgData name="Procopi Constantinou" userId="51d9ef28ec21f27b" providerId="LiveId" clId="{694394C7-D8F6-4448-AF33-569C545F55DD}" dt="2022-10-22T13:11:40.032" v="1008" actId="478"/>
          <ac:spMkLst>
            <pc:docMk/>
            <pc:sldMk cId="1896415832" sldId="266"/>
            <ac:spMk id="23" creationId="{38FFDEFF-0632-4B5C-AF29-4D1963A9B84F}"/>
          </ac:spMkLst>
        </pc:spChg>
        <pc:spChg chg="add del mod">
          <ac:chgData name="Procopi Constantinou" userId="51d9ef28ec21f27b" providerId="LiveId" clId="{694394C7-D8F6-4448-AF33-569C545F55DD}" dt="2022-10-22T13:18:37.823" v="1434" actId="478"/>
          <ac:spMkLst>
            <pc:docMk/>
            <pc:sldMk cId="1896415832" sldId="266"/>
            <ac:spMk id="24" creationId="{648D9CED-5312-4394-AD6D-1EA134015962}"/>
          </ac:spMkLst>
        </pc:spChg>
        <pc:picChg chg="add mod ord">
          <ac:chgData name="Procopi Constantinou" userId="51d9ef28ec21f27b" providerId="LiveId" clId="{694394C7-D8F6-4448-AF33-569C545F55DD}" dt="2022-10-22T13:02:09.521" v="832" actId="1076"/>
          <ac:picMkLst>
            <pc:docMk/>
            <pc:sldMk cId="1896415832" sldId="266"/>
            <ac:picMk id="3" creationId="{7E50D067-8939-41DA-A68E-66A81DC558A9}"/>
          </ac:picMkLst>
        </pc:picChg>
        <pc:picChg chg="add mod">
          <ac:chgData name="Procopi Constantinou" userId="51d9ef28ec21f27b" providerId="LiveId" clId="{694394C7-D8F6-4448-AF33-569C545F55DD}" dt="2022-10-22T13:15:31.292" v="1289" actId="1076"/>
          <ac:picMkLst>
            <pc:docMk/>
            <pc:sldMk cId="1896415832" sldId="266"/>
            <ac:picMk id="6" creationId="{3E8F4336-F207-4049-AC96-36DA56230477}"/>
          </ac:picMkLst>
        </pc:picChg>
        <pc:picChg chg="del">
          <ac:chgData name="Procopi Constantinou" userId="51d9ef28ec21f27b" providerId="LiveId" clId="{694394C7-D8F6-4448-AF33-569C545F55DD}" dt="2022-10-22T12:39:37.483" v="800" actId="478"/>
          <ac:picMkLst>
            <pc:docMk/>
            <pc:sldMk cId="1896415832" sldId="266"/>
            <ac:picMk id="15" creationId="{FC62614B-E32D-49D0-80E9-B9CDB1466D5F}"/>
          </ac:picMkLst>
        </pc:picChg>
        <pc:picChg chg="add del mod">
          <ac:chgData name="Procopi Constantinou" userId="51d9ef28ec21f27b" providerId="LiveId" clId="{694394C7-D8F6-4448-AF33-569C545F55DD}" dt="2022-10-22T13:08:30.102" v="835" actId="478"/>
          <ac:picMkLst>
            <pc:docMk/>
            <pc:sldMk cId="1896415832" sldId="266"/>
            <ac:picMk id="17" creationId="{13E7F193-CFB3-41FE-9022-28A2CFEAF5CA}"/>
          </ac:picMkLst>
        </pc:picChg>
      </pc:sldChg>
      <pc:sldChg chg="addSp delSp modSp add mod">
        <pc:chgData name="Procopi Constantinou" userId="51d9ef28ec21f27b" providerId="LiveId" clId="{694394C7-D8F6-4448-AF33-569C545F55DD}" dt="2022-10-22T20:50:30.226" v="2944" actId="1076"/>
        <pc:sldMkLst>
          <pc:docMk/>
          <pc:sldMk cId="2837071261" sldId="267"/>
        </pc:sldMkLst>
        <pc:spChg chg="mod">
          <ac:chgData name="Procopi Constantinou" userId="51d9ef28ec21f27b" providerId="LiveId" clId="{694394C7-D8F6-4448-AF33-569C545F55DD}" dt="2022-10-22T20:20:01.007" v="2263" actId="20577"/>
          <ac:spMkLst>
            <pc:docMk/>
            <pc:sldMk cId="2837071261" sldId="267"/>
            <ac:spMk id="14" creationId="{3BBE485A-1131-490C-BA2E-980C2CBFD21C}"/>
          </ac:spMkLst>
        </pc:spChg>
        <pc:spChg chg="add mod">
          <ac:chgData name="Procopi Constantinou" userId="51d9ef28ec21f27b" providerId="LiveId" clId="{694394C7-D8F6-4448-AF33-569C545F55DD}" dt="2022-10-22T20:50:23.834" v="2941" actId="208"/>
          <ac:spMkLst>
            <pc:docMk/>
            <pc:sldMk cId="2837071261" sldId="267"/>
            <ac:spMk id="19" creationId="{7FEBC3B6-7108-431B-9616-3CD335399213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36" creationId="{865EF2EC-519F-41A7-A609-7A97DB3DACC3}"/>
          </ac:spMkLst>
        </pc:spChg>
        <pc:spChg chg="mod">
          <ac:chgData name="Procopi Constantinou" userId="51d9ef28ec21f27b" providerId="LiveId" clId="{694394C7-D8F6-4448-AF33-569C545F55DD}" dt="2022-10-22T20:20:44.322" v="2334" actId="20577"/>
          <ac:spMkLst>
            <pc:docMk/>
            <pc:sldMk cId="2837071261" sldId="267"/>
            <ac:spMk id="39" creationId="{483A5E1C-1B62-C0C6-0A25-CA767AA7ED50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0" creationId="{FE8437A6-8FCD-4E2D-B05D-86DF62C51AC7}"/>
          </ac:spMkLst>
        </pc:spChg>
        <pc:spChg chg="del">
          <ac:chgData name="Procopi Constantinou" userId="51d9ef28ec21f27b" providerId="LiveId" clId="{694394C7-D8F6-4448-AF33-569C545F55DD}" dt="2022-10-22T20:17:38.940" v="2116" actId="478"/>
          <ac:spMkLst>
            <pc:docMk/>
            <pc:sldMk cId="2837071261" sldId="267"/>
            <ac:spMk id="41" creationId="{3C477CAC-AD93-A760-9202-470D91DFFC94}"/>
          </ac:spMkLst>
        </pc:spChg>
        <pc:spChg chg="add mod topLvl">
          <ac:chgData name="Procopi Constantinou" userId="51d9ef28ec21f27b" providerId="LiveId" clId="{694394C7-D8F6-4448-AF33-569C545F55DD}" dt="2022-10-22T20:34:56.090" v="2692" actId="165"/>
          <ac:spMkLst>
            <pc:docMk/>
            <pc:sldMk cId="2837071261" sldId="267"/>
            <ac:spMk id="42" creationId="{B9E561FC-9EAF-4923-ABF1-2C47EEE83C69}"/>
          </ac:spMkLst>
        </pc:spChg>
        <pc:spChg chg="add mod">
          <ac:chgData name="Procopi Constantinou" userId="51d9ef28ec21f27b" providerId="LiveId" clId="{694394C7-D8F6-4448-AF33-569C545F55DD}" dt="2022-10-22T20:50:30.226" v="2944" actId="1076"/>
          <ac:spMkLst>
            <pc:docMk/>
            <pc:sldMk cId="2837071261" sldId="267"/>
            <ac:spMk id="43" creationId="{7D346C11-BAB5-4E1D-8AA8-317E44CAF071}"/>
          </ac:spMkLst>
        </pc:spChg>
        <pc:spChg chg="add mod">
          <ac:chgData name="Procopi Constantinou" userId="51d9ef28ec21f27b" providerId="LiveId" clId="{694394C7-D8F6-4448-AF33-569C545F55DD}" dt="2022-10-22T20:44:24.180" v="2918" actId="1076"/>
          <ac:spMkLst>
            <pc:docMk/>
            <pc:sldMk cId="2837071261" sldId="267"/>
            <ac:spMk id="44" creationId="{76BC230F-D087-497B-B36F-B42804C80D32}"/>
          </ac:spMkLst>
        </pc:s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2" creationId="{D44EE74D-4849-41D3-A5AC-62DE1654EF3B}"/>
          </ac:grpSpMkLst>
        </pc:grpChg>
        <pc:grpChg chg="add mo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3" creationId="{906BC671-8DAF-42A3-B9F8-A25E3D48C2BA}"/>
          </ac:grpSpMkLst>
        </pc:grpChg>
        <pc:grpChg chg="add mod ord topLvl">
          <ac:chgData name="Procopi Constantinou" userId="51d9ef28ec21f27b" providerId="LiveId" clId="{694394C7-D8F6-4448-AF33-569C545F55DD}" dt="2022-10-22T20:34:56.090" v="2692" actId="165"/>
          <ac:grpSpMkLst>
            <pc:docMk/>
            <pc:sldMk cId="2837071261" sldId="267"/>
            <ac:grpSpMk id="15" creationId="{3DDE1984-4B84-4FE2-90F9-79BCC88F2E86}"/>
          </ac:grpSpMkLst>
        </pc:grpChg>
        <pc:grpChg chg="add del mod">
          <ac:chgData name="Procopi Constantinou" userId="51d9ef28ec21f27b" providerId="LiveId" clId="{694394C7-D8F6-4448-AF33-569C545F55DD}" dt="2022-10-22T20:32:30.318" v="2488" actId="165"/>
          <ac:grpSpMkLst>
            <pc:docMk/>
            <pc:sldMk cId="2837071261" sldId="267"/>
            <ac:grpSpMk id="16" creationId="{3E48A52B-0718-4378-B760-EF4CA9394916}"/>
          </ac:grpSpMkLst>
        </pc:grpChg>
        <pc:grpChg chg="add del mod">
          <ac:chgData name="Procopi Constantinou" userId="51d9ef28ec21f27b" providerId="LiveId" clId="{694394C7-D8F6-4448-AF33-569C545F55DD}" dt="2022-10-22T20:34:00.026" v="2611" actId="165"/>
          <ac:grpSpMkLst>
            <pc:docMk/>
            <pc:sldMk cId="2837071261" sldId="267"/>
            <ac:grpSpMk id="17" creationId="{95F53D5C-48C6-4F9C-AD8C-85223856B56F}"/>
          </ac:grpSpMkLst>
        </pc:grpChg>
        <pc:grpChg chg="add del mod ord">
          <ac:chgData name="Procopi Constantinou" userId="51d9ef28ec21f27b" providerId="LiveId" clId="{694394C7-D8F6-4448-AF33-569C545F55DD}" dt="2022-10-22T20:42:58.052" v="2880" actId="1038"/>
          <ac:grpSpMkLst>
            <pc:docMk/>
            <pc:sldMk cId="2837071261" sldId="267"/>
            <ac:grpSpMk id="18" creationId="{DAE0A1F9-58DA-4D72-B4FB-9788D6EFAABD}"/>
          </ac:grpSpMkLst>
        </pc:grpChg>
        <pc:grpChg chg="add mod">
          <ac:chgData name="Procopi Constantinou" userId="51d9ef28ec21f27b" providerId="LiveId" clId="{694394C7-D8F6-4448-AF33-569C545F55DD}" dt="2022-10-22T20:44:01.675" v="2912" actId="1036"/>
          <ac:grpSpMkLst>
            <pc:docMk/>
            <pc:sldMk cId="2837071261" sldId="267"/>
            <ac:grpSpMk id="20" creationId="{03D1D1C9-C05F-44A4-85E4-83B031672D37}"/>
          </ac:grpSpMkLst>
        </pc:grpChg>
        <pc:grpChg chg="add del mod">
          <ac:chgData name="Procopi Constantinou" userId="51d9ef28ec21f27b" providerId="LiveId" clId="{694394C7-D8F6-4448-AF33-569C545F55DD}" dt="2022-10-22T20:43:21.041" v="2889" actId="478"/>
          <ac:grpSpMkLst>
            <pc:docMk/>
            <pc:sldMk cId="2837071261" sldId="267"/>
            <ac:grpSpMk id="22" creationId="{8D8C4586-C564-4876-81AD-B9FA8390BF34}"/>
          </ac:grpSpMkLst>
        </pc:grpChg>
        <pc:grpChg chg="del">
          <ac:chgData name="Procopi Constantinou" userId="51d9ef28ec21f27b" providerId="LiveId" clId="{694394C7-D8F6-4448-AF33-569C545F55DD}" dt="2022-10-22T20:17:35.843" v="2115" actId="478"/>
          <ac:grpSpMkLst>
            <pc:docMk/>
            <pc:sldMk cId="2837071261" sldId="267"/>
            <ac:grpSpMk id="38" creationId="{370F056D-7270-1D63-7A09-1B0E1C104043}"/>
          </ac:grpSpMkLst>
        </pc:grp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" creationId="{6B941B5B-0371-4206-B2EB-2B21A7116E4E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5" creationId="{EA74B98A-15BA-4ED5-8EF2-BB2C1410FF40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7" creationId="{64A2C088-B756-4A90-93F3-DBE3117E3C40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9" creationId="{AD6849B9-07E7-4FFC-8142-0850A22ECD22}"/>
          </ac:picMkLst>
        </pc:picChg>
        <pc:picChg chg="add mod modCrop">
          <ac:chgData name="Procopi Constantinou" userId="51d9ef28ec21f27b" providerId="LiveId" clId="{694394C7-D8F6-4448-AF33-569C545F55DD}" dt="2022-10-22T20:44:01.675" v="2912" actId="1036"/>
          <ac:picMkLst>
            <pc:docMk/>
            <pc:sldMk cId="2837071261" sldId="267"/>
            <ac:picMk id="11" creationId="{FB87622E-6CA4-4E2B-9440-BAE224167631}"/>
          </ac:picMkLst>
        </pc:picChg>
        <pc:picChg chg="add mod ord">
          <ac:chgData name="Procopi Constantinou" userId="51d9ef28ec21f27b" providerId="LiveId" clId="{694394C7-D8F6-4448-AF33-569C545F55DD}" dt="2022-10-22T20:44:01.675" v="2912" actId="1036"/>
          <ac:picMkLst>
            <pc:docMk/>
            <pc:sldMk cId="2837071261" sldId="267"/>
            <ac:picMk id="24" creationId="{F5779D8B-51C4-425C-ABD4-9B4893B3FC08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26" creationId="{93A7C128-A9A8-4556-9B69-0C44E8CD326B}"/>
          </ac:picMkLst>
        </pc:picChg>
        <pc:picChg chg="add del mod">
          <ac:chgData name="Procopi Constantinou" userId="51d9ef28ec21f27b" providerId="LiveId" clId="{694394C7-D8F6-4448-AF33-569C545F55DD}" dt="2022-10-22T20:27:12.070" v="2394" actId="478"/>
          <ac:picMkLst>
            <pc:docMk/>
            <pc:sldMk cId="2837071261" sldId="267"/>
            <ac:picMk id="28" creationId="{9AFC3926-3C26-4F74-B4A3-E1421A65D4C8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0" creationId="{0D0B5EF8-6A97-4B4B-A0D4-1B722844EF3C}"/>
          </ac:picMkLst>
        </pc:picChg>
        <pc:picChg chg="add mod modCrop">
          <ac:chgData name="Procopi Constantinou" userId="51d9ef28ec21f27b" providerId="LiveId" clId="{694394C7-D8F6-4448-AF33-569C545F55DD}" dt="2022-10-22T20:34:56.090" v="2692" actId="165"/>
          <ac:picMkLst>
            <pc:docMk/>
            <pc:sldMk cId="2837071261" sldId="267"/>
            <ac:picMk id="32" creationId="{94C9C161-E9BD-4342-B2F4-AA42B048A7B1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46" creationId="{342472D6-CCFB-4754-B8A1-95566467FB29}"/>
          </ac:picMkLst>
        </pc:picChg>
        <pc:picChg chg="add del">
          <ac:chgData name="Procopi Constantinou" userId="51d9ef28ec21f27b" providerId="LiveId" clId="{694394C7-D8F6-4448-AF33-569C545F55DD}" dt="2022-10-22T20:24:29.084" v="2342"/>
          <ac:picMkLst>
            <pc:docMk/>
            <pc:sldMk cId="2837071261" sldId="267"/>
            <ac:picMk id="1025" creationId="{B977A5AE-E0C0-43B3-AF95-4EE59C2F5955}"/>
          </ac:picMkLst>
        </pc:picChg>
        <pc:picChg chg="add mod">
          <ac:chgData name="Procopi Constantinou" userId="51d9ef28ec21f27b" providerId="LiveId" clId="{694394C7-D8F6-4448-AF33-569C545F55DD}" dt="2022-10-22T20:50:27.013" v="2943" actId="208"/>
          <ac:picMkLst>
            <pc:docMk/>
            <pc:sldMk cId="2837071261" sldId="267"/>
            <ac:picMk id="1026" creationId="{BCE734A9-B60D-4DEE-A792-78EDA2862C6A}"/>
          </ac:picMkLst>
        </pc:picChg>
        <pc:picChg chg="add del mod">
          <ac:chgData name="Procopi Constantinou" userId="51d9ef28ec21f27b" providerId="LiveId" clId="{694394C7-D8F6-4448-AF33-569C545F55DD}" dt="2022-10-22T20:36:23.961" v="2711" actId="478"/>
          <ac:picMkLst>
            <pc:docMk/>
            <pc:sldMk cId="2837071261" sldId="267"/>
            <ac:picMk id="1027" creationId="{BA8DA861-6695-40B7-9793-72126A293FD7}"/>
          </ac:picMkLst>
        </pc:picChg>
        <pc:picChg chg="add mod">
          <ac:chgData name="Procopi Constantinou" userId="51d9ef28ec21f27b" providerId="LiveId" clId="{694394C7-D8F6-4448-AF33-569C545F55DD}" dt="2022-10-22T20:43:17.011" v="2887" actId="1076"/>
          <ac:picMkLst>
            <pc:docMk/>
            <pc:sldMk cId="2837071261" sldId="267"/>
            <ac:picMk id="1028" creationId="{148AAFBC-6F44-4032-A0F1-599497064AB7}"/>
          </ac:picMkLst>
        </pc:picChg>
      </pc:sldChg>
      <pc:sldChg chg="addSp delSp modSp add mod">
        <pc:chgData name="Procopi Constantinou" userId="51d9ef28ec21f27b" providerId="LiveId" clId="{694394C7-D8F6-4448-AF33-569C545F55DD}" dt="2022-10-22T20:55:07.302" v="2990" actId="1076"/>
        <pc:sldMkLst>
          <pc:docMk/>
          <pc:sldMk cId="3186928505" sldId="268"/>
        </pc:sldMkLst>
        <pc:spChg chg="mod">
          <ac:chgData name="Procopi Constantinou" userId="51d9ef28ec21f27b" providerId="LiveId" clId="{694394C7-D8F6-4448-AF33-569C545F55DD}" dt="2022-10-22T20:55:07.302" v="2990" actId="1076"/>
          <ac:spMkLst>
            <pc:docMk/>
            <pc:sldMk cId="3186928505" sldId="268"/>
            <ac:spMk id="14" creationId="{3BBE485A-1131-490C-BA2E-980C2CBFD21C}"/>
          </ac:spMkLst>
        </pc:spChg>
        <pc:spChg chg="mod">
          <ac:chgData name="Procopi Constantinou" userId="51d9ef28ec21f27b" providerId="LiveId" clId="{694394C7-D8F6-4448-AF33-569C545F55DD}" dt="2022-10-22T20:45:21.519" v="2926" actId="20577"/>
          <ac:spMkLst>
            <pc:docMk/>
            <pc:sldMk cId="3186928505" sldId="268"/>
            <ac:spMk id="39" creationId="{483A5E1C-1B62-C0C6-0A25-CA767AA7ED50}"/>
          </ac:spMkLst>
        </pc:spChg>
        <pc:grpChg chg="del">
          <ac:chgData name="Procopi Constantinou" userId="51d9ef28ec21f27b" providerId="LiveId" clId="{694394C7-D8F6-4448-AF33-569C545F55DD}" dt="2022-10-22T20:45:28.569" v="2932" actId="478"/>
          <ac:grpSpMkLst>
            <pc:docMk/>
            <pc:sldMk cId="3186928505" sldId="268"/>
            <ac:grpSpMk id="2" creationId="{BA58C22C-8E69-4870-A010-580B75BA5AB0}"/>
          </ac:grpSpMkLst>
        </pc:grpChg>
        <pc:grpChg chg="add del mod">
          <ac:chgData name="Procopi Constantinou" userId="51d9ef28ec21f27b" providerId="LiveId" clId="{694394C7-D8F6-4448-AF33-569C545F55DD}" dt="2022-10-22T20:54:35.883" v="2979" actId="478"/>
          <ac:grpSpMkLst>
            <pc:docMk/>
            <pc:sldMk cId="3186928505" sldId="268"/>
            <ac:grpSpMk id="7" creationId="{632C0052-D54E-4186-9873-FEC503E9AE3A}"/>
          </ac:grpSpMkLst>
        </pc:grpChg>
        <pc:picChg chg="add mod modCrop">
          <ac:chgData name="Procopi Constantinou" userId="51d9ef28ec21f27b" providerId="LiveId" clId="{694394C7-D8F6-4448-AF33-569C545F55DD}" dt="2022-10-22T20:55:03.703" v="2988" actId="1076"/>
          <ac:picMkLst>
            <pc:docMk/>
            <pc:sldMk cId="3186928505" sldId="268"/>
            <ac:picMk id="4" creationId="{78370113-ABBF-4667-B991-314D833C447A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6" creationId="{1BCAF32C-700F-4D6B-94F4-D2A5761B31EE}"/>
          </ac:picMkLst>
        </pc:picChg>
        <pc:picChg chg="add del">
          <ac:chgData name="Procopi Constantinou" userId="51d9ef28ec21f27b" providerId="LiveId" clId="{694394C7-D8F6-4448-AF33-569C545F55DD}" dt="2022-10-22T20:54:28.306" v="2974"/>
          <ac:picMkLst>
            <pc:docMk/>
            <pc:sldMk cId="3186928505" sldId="268"/>
            <ac:picMk id="8" creationId="{682C8040-ADB5-4192-974A-1155035C269C}"/>
          </ac:picMkLst>
        </pc:picChg>
        <pc:picChg chg="add mod">
          <ac:chgData name="Procopi Constantinou" userId="51d9ef28ec21f27b" providerId="LiveId" clId="{694394C7-D8F6-4448-AF33-569C545F55DD}" dt="2022-10-22T20:55:04.762" v="2989" actId="1076"/>
          <ac:picMkLst>
            <pc:docMk/>
            <pc:sldMk cId="3186928505" sldId="268"/>
            <ac:picMk id="9" creationId="{A731C4C0-14A9-42BA-8F15-4DF20C92A4FB}"/>
          </ac:picMkLst>
        </pc:picChg>
        <pc:picChg chg="add mod modCrop">
          <ac:chgData name="Procopi Constantinou" userId="51d9ef28ec21f27b" providerId="LiveId" clId="{694394C7-D8F6-4448-AF33-569C545F55DD}" dt="2022-10-22T20:54:30.861" v="2975" actId="2085"/>
          <ac:picMkLst>
            <pc:docMk/>
            <pc:sldMk cId="3186928505" sldId="268"/>
            <ac:picMk id="20" creationId="{C636E3F5-26DA-4768-AA3C-D6636D4252CC}"/>
          </ac:picMkLst>
        </pc:picChg>
      </pc:sldChg>
      <pc:sldMasterChg chg="addSp delSp modSp mod setBg">
        <pc:chgData name="Procopi Constantinou" userId="51d9ef28ec21f27b" providerId="LiveId" clId="{694394C7-D8F6-4448-AF33-569C545F55DD}" dt="2022-10-22T12:34:31.648" v="592"/>
        <pc:sldMasterMkLst>
          <pc:docMk/>
          <pc:sldMasterMk cId="525150316" sldId="2147483648"/>
        </pc:sldMasterMkLst>
        <pc:spChg chg="add del mod ord">
          <ac:chgData name="Procopi Constantinou" userId="51d9ef28ec21f27b" providerId="LiveId" clId="{694394C7-D8F6-4448-AF33-569C545F55DD}" dt="2022-10-22T12:34:30.831" v="591" actId="478"/>
          <ac:spMkLst>
            <pc:docMk/>
            <pc:sldMasterMk cId="525150316" sldId="2147483648"/>
            <ac:spMk id="7" creationId="{5C3E6786-A41B-4F4D-8699-725B94C5AE7B}"/>
          </ac:spMkLst>
        </pc:spChg>
      </pc:sldMasterChg>
    </pc:docChg>
  </pc:docChgLst>
  <pc:docChgLst>
    <pc:chgData name="Procopi Constantinou" userId="51d9ef28ec21f27b" providerId="LiveId" clId="{F4B069F8-3E9D-4455-8E77-23858890855F}"/>
    <pc:docChg chg="undo custSel addSld modSld sldOrd">
      <pc:chgData name="Procopi Constantinou" userId="51d9ef28ec21f27b" providerId="LiveId" clId="{F4B069F8-3E9D-4455-8E77-23858890855F}" dt="2022-10-21T15:24:26.490" v="1444" actId="20577"/>
      <pc:docMkLst>
        <pc:docMk/>
      </pc:docMkLst>
      <pc:sldChg chg="addSp delSp modSp mod">
        <pc:chgData name="Procopi Constantinou" userId="51d9ef28ec21f27b" providerId="LiveId" clId="{F4B069F8-3E9D-4455-8E77-23858890855F}" dt="2022-10-21T12:49:51.428" v="4" actId="21"/>
        <pc:sldMkLst>
          <pc:docMk/>
          <pc:sldMk cId="1800259204" sldId="257"/>
        </pc:sldMkLst>
        <pc:spChg chg="add del mod">
          <ac:chgData name="Procopi Constantinou" userId="51d9ef28ec21f27b" providerId="LiveId" clId="{F4B069F8-3E9D-4455-8E77-23858890855F}" dt="2022-10-21T12:49:51.428" v="4" actId="21"/>
          <ac:spMkLst>
            <pc:docMk/>
            <pc:sldMk cId="1800259204" sldId="257"/>
            <ac:spMk id="2" creationId="{9C641C2C-310C-01E4-BE0E-BFAA9F4AD353}"/>
          </ac:spMkLst>
        </pc:spChg>
      </pc:sldChg>
      <pc:sldChg chg="addSp delSp modSp mod ord">
        <pc:chgData name="Procopi Constantinou" userId="51d9ef28ec21f27b" providerId="LiveId" clId="{F4B069F8-3E9D-4455-8E77-23858890855F}" dt="2022-10-21T15:22:16.518" v="1436" actId="12788"/>
        <pc:sldMkLst>
          <pc:docMk/>
          <pc:sldMk cId="3812492309" sldId="258"/>
        </pc:sldMkLst>
        <pc:spChg chg="mod ord">
          <ac:chgData name="Procopi Constantinou" userId="51d9ef28ec21f27b" providerId="LiveId" clId="{F4B069F8-3E9D-4455-8E77-23858890855F}" dt="2022-10-21T14:19:16.420" v="1060" actId="20577"/>
          <ac:spMkLst>
            <pc:docMk/>
            <pc:sldMk cId="3812492309" sldId="258"/>
            <ac:spMk id="4" creationId="{C3A60D11-AEA7-D412-70DD-753B4EE6B408}"/>
          </ac:spMkLst>
        </pc:spChg>
        <pc:spChg chg="add mod">
          <ac:chgData name="Procopi Constantinou" userId="51d9ef28ec21f27b" providerId="LiveId" clId="{F4B069F8-3E9D-4455-8E77-23858890855F}" dt="2022-10-21T13:58:38.643" v="513" actId="20577"/>
          <ac:spMkLst>
            <pc:docMk/>
            <pc:sldMk cId="3812492309" sldId="258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8:25.373" v="1049" actId="20577"/>
          <ac:spMkLst>
            <pc:docMk/>
            <pc:sldMk cId="3812492309" sldId="258"/>
            <ac:spMk id="8" creationId="{DAA6B327-F268-AD7C-4B4E-054CD8F94693}"/>
          </ac:spMkLst>
        </pc:spChg>
        <pc:spChg chg="add del">
          <ac:chgData name="Procopi Constantinou" userId="51d9ef28ec21f27b" providerId="LiveId" clId="{F4B069F8-3E9D-4455-8E77-23858890855F}" dt="2022-10-21T15:21:18.473" v="1408" actId="22"/>
          <ac:spMkLst>
            <pc:docMk/>
            <pc:sldMk cId="3812492309" sldId="258"/>
            <ac:spMk id="10" creationId="{97DF8C0E-15C9-3657-87D6-3075C593F3B6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2" creationId="{C2DB36CE-60D3-90F9-7746-6EC02E1C4FD0}"/>
          </ac:spMkLst>
        </pc:spChg>
        <pc:spChg chg="add mod">
          <ac:chgData name="Procopi Constantinou" userId="51d9ef28ec21f27b" providerId="LiveId" clId="{F4B069F8-3E9D-4455-8E77-23858890855F}" dt="2022-10-21T15:22:11.921" v="1435" actId="164"/>
          <ac:spMkLst>
            <pc:docMk/>
            <pc:sldMk cId="3812492309" sldId="258"/>
            <ac:spMk id="13" creationId="{403FAB03-7C97-0D17-BC97-FD3DAFFF8831}"/>
          </ac:spMkLst>
        </pc:spChg>
        <pc:grpChg chg="add mod">
          <ac:chgData name="Procopi Constantinou" userId="51d9ef28ec21f27b" providerId="LiveId" clId="{F4B069F8-3E9D-4455-8E77-23858890855F}" dt="2022-10-21T15:22:16.518" v="1436" actId="12788"/>
          <ac:grpSpMkLst>
            <pc:docMk/>
            <pc:sldMk cId="3812492309" sldId="258"/>
            <ac:grpSpMk id="14" creationId="{3708143E-DF7E-93B1-951D-E7E7C76B41EE}"/>
          </ac:grpSpMkLst>
        </pc:grpChg>
        <pc:grpChg chg="del">
          <ac:chgData name="Procopi Constantinou" userId="51d9ef28ec21f27b" providerId="LiveId" clId="{F4B069F8-3E9D-4455-8E77-23858890855F}" dt="2022-10-21T13:51:00.699" v="162" actId="478"/>
          <ac:grpSpMkLst>
            <pc:docMk/>
            <pc:sldMk cId="3812492309" sldId="258"/>
            <ac:grpSpMk id="36" creationId="{F637778C-FDDA-266D-AEF8-5443FEFF0A8B}"/>
          </ac:grpSpMkLst>
        </pc:grpChg>
        <pc:picChg chg="add mod ord">
          <ac:chgData name="Procopi Constantinou" userId="51d9ef28ec21f27b" providerId="LiveId" clId="{F4B069F8-3E9D-4455-8E77-23858890855F}" dt="2022-10-21T15:22:11.921" v="1435" actId="164"/>
          <ac:picMkLst>
            <pc:docMk/>
            <pc:sldMk cId="3812492309" sldId="258"/>
            <ac:picMk id="5" creationId="{4F781F0F-462F-5D27-6C6E-D8C7572F84E5}"/>
          </ac:picMkLst>
        </pc:picChg>
      </pc:sldChg>
      <pc:sldChg chg="addSp modSp mod ord">
        <pc:chgData name="Procopi Constantinou" userId="51d9ef28ec21f27b" providerId="LiveId" clId="{F4B069F8-3E9D-4455-8E77-23858890855F}" dt="2022-10-21T12:52:06.785" v="127"/>
        <pc:sldMkLst>
          <pc:docMk/>
          <pc:sldMk cId="1464928707" sldId="259"/>
        </pc:sldMkLst>
        <pc:spChg chg="add mod">
          <ac:chgData name="Procopi Constantinou" userId="51d9ef28ec21f27b" providerId="LiveId" clId="{F4B069F8-3E9D-4455-8E77-23858890855F}" dt="2022-10-21T12:50:59.765" v="91" actId="1076"/>
          <ac:spMkLst>
            <pc:docMk/>
            <pc:sldMk cId="1464928707" sldId="259"/>
            <ac:spMk id="2" creationId="{586DA2EE-A417-9C98-D3DF-970C4108ABEC}"/>
          </ac:spMkLst>
        </pc:sp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2" creationId="{0BBB56E8-F1A2-3677-F682-36BE083ACA02}"/>
          </ac:picMkLst>
        </pc:picChg>
        <pc:picChg chg="mod">
          <ac:chgData name="Procopi Constantinou" userId="51d9ef28ec21f27b" providerId="LiveId" clId="{F4B069F8-3E9D-4455-8E77-23858890855F}" dt="2022-10-21T12:50:27.483" v="78" actId="1076"/>
          <ac:picMkLst>
            <pc:docMk/>
            <pc:sldMk cId="1464928707" sldId="259"/>
            <ac:picMk id="14" creationId="{2E18D893-A169-0B26-CD38-143F190D4590}"/>
          </ac:picMkLst>
        </pc:picChg>
      </pc:sldChg>
      <pc:sldChg chg="addSp delSp modSp add mod ord">
        <pc:chgData name="Procopi Constantinou" userId="51d9ef28ec21f27b" providerId="LiveId" clId="{F4B069F8-3E9D-4455-8E77-23858890855F}" dt="2022-10-21T12:54:31.659" v="160" actId="1076"/>
        <pc:sldMkLst>
          <pc:docMk/>
          <pc:sldMk cId="3497375778" sldId="260"/>
        </pc:sldMkLst>
        <pc:spChg chg="del">
          <ac:chgData name="Procopi Constantinou" userId="51d9ef28ec21f27b" providerId="LiveId" clId="{F4B069F8-3E9D-4455-8E77-23858890855F}" dt="2022-10-21T12:52:17.456" v="136" actId="478"/>
          <ac:spMkLst>
            <pc:docMk/>
            <pc:sldMk cId="3497375778" sldId="260"/>
            <ac:spMk id="2" creationId="{586DA2EE-A417-9C98-D3DF-970C4108ABEC}"/>
          </ac:spMkLst>
        </pc:spChg>
        <pc:spChg chg="mod">
          <ac:chgData name="Procopi Constantinou" userId="51d9ef28ec21f27b" providerId="LiveId" clId="{F4B069F8-3E9D-4455-8E77-23858890855F}" dt="2022-10-21T12:52:13.656" v="135" actId="20577"/>
          <ac:spMkLst>
            <pc:docMk/>
            <pc:sldMk cId="3497375778" sldId="260"/>
            <ac:spMk id="4" creationId="{C3A60D11-AEA7-D412-70DD-753B4EE6B408}"/>
          </ac:spMkLst>
        </pc:sp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5" creationId="{DBA71A02-94A6-4482-A405-4AEFF59AE29B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6" creationId="{4BFF76A2-F3FA-7623-A4A5-41133191C7B6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8" creationId="{2BC1403B-9F92-565D-F9BB-E8C11FADD219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9" creationId="{C33A958E-208E-257E-F4CE-37CE0B3F9BCE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0" creationId="{6834270A-95DA-15A8-BAF1-9DE44B3E4027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2" creationId="{0BBB56E8-F1A2-3677-F682-36BE083ACA02}"/>
          </ac:picMkLst>
        </pc:picChg>
        <pc:picChg chg="add mod">
          <ac:chgData name="Procopi Constantinou" userId="51d9ef28ec21f27b" providerId="LiveId" clId="{F4B069F8-3E9D-4455-8E77-23858890855F}" dt="2022-10-21T12:54:31.659" v="160" actId="1076"/>
          <ac:picMkLst>
            <pc:docMk/>
            <pc:sldMk cId="3497375778" sldId="260"/>
            <ac:picMk id="13" creationId="{54A25E6B-BEE1-084C-F84E-E97558B38454}"/>
          </ac:picMkLst>
        </pc:picChg>
        <pc:picChg chg="del">
          <ac:chgData name="Procopi Constantinou" userId="51d9ef28ec21f27b" providerId="LiveId" clId="{F4B069F8-3E9D-4455-8E77-23858890855F}" dt="2022-10-21T12:52:17.456" v="136" actId="478"/>
          <ac:picMkLst>
            <pc:docMk/>
            <pc:sldMk cId="3497375778" sldId="260"/>
            <ac:picMk id="14" creationId="{2E18D893-A169-0B26-CD38-143F190D4590}"/>
          </ac:picMkLst>
        </pc:picChg>
      </pc:sldChg>
      <pc:sldChg chg="add">
        <pc:chgData name="Procopi Constantinou" userId="51d9ef28ec21f27b" providerId="LiveId" clId="{F4B069F8-3E9D-4455-8E77-23858890855F}" dt="2022-10-21T13:50:57.163" v="161" actId="2890"/>
        <pc:sldMkLst>
          <pc:docMk/>
          <pc:sldMk cId="1681540559" sldId="261"/>
        </pc:sldMkLst>
      </pc:sldChg>
      <pc:sldChg chg="addSp delSp modSp add mod ord">
        <pc:chgData name="Procopi Constantinou" userId="51d9ef28ec21f27b" providerId="LiveId" clId="{F4B069F8-3E9D-4455-8E77-23858890855F}" dt="2022-10-21T15:18:53.281" v="1295" actId="1076"/>
        <pc:sldMkLst>
          <pc:docMk/>
          <pc:sldMk cId="370089973" sldId="262"/>
        </pc:sldMkLst>
        <pc:spChg chg="mod">
          <ac:chgData name="Procopi Constantinou" userId="51d9ef28ec21f27b" providerId="LiveId" clId="{F4B069F8-3E9D-4455-8E77-23858890855F}" dt="2022-10-21T14:10:59.223" v="642" actId="20577"/>
          <ac:spMkLst>
            <pc:docMk/>
            <pc:sldMk cId="370089973" sldId="262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3:56:13.069" v="490" actId="478"/>
          <ac:spMkLst>
            <pc:docMk/>
            <pc:sldMk cId="370089973" sldId="262"/>
            <ac:spMk id="6" creationId="{445C9D60-F343-6701-83A2-9EC523640002}"/>
          </ac:spMkLst>
        </pc:spChg>
        <pc:spChg chg="add mod">
          <ac:chgData name="Procopi Constantinou" userId="51d9ef28ec21f27b" providerId="LiveId" clId="{F4B069F8-3E9D-4455-8E77-23858890855F}" dt="2022-10-21T14:13:45.328" v="935" actId="20577"/>
          <ac:spMkLst>
            <pc:docMk/>
            <pc:sldMk cId="370089973" sldId="262"/>
            <ac:spMk id="11" creationId="{95A43712-A658-5CBF-DAE0-90C12A7F598E}"/>
          </ac:spMkLst>
        </pc:spChg>
        <pc:picChg chg="add del mod">
          <ac:chgData name="Procopi Constantinou" userId="51d9ef28ec21f27b" providerId="LiveId" clId="{F4B069F8-3E9D-4455-8E77-23858890855F}" dt="2022-10-21T14:07:06.982" v="514" actId="478"/>
          <ac:picMkLst>
            <pc:docMk/>
            <pc:sldMk cId="370089973" sldId="262"/>
            <ac:picMk id="3" creationId="{8632AA60-50BA-2C83-4223-6445F71EEE0E}"/>
          </ac:picMkLst>
        </pc:picChg>
        <pc:picChg chg="del">
          <ac:chgData name="Procopi Constantinou" userId="51d9ef28ec21f27b" providerId="LiveId" clId="{F4B069F8-3E9D-4455-8E77-23858890855F}" dt="2022-10-21T13:56:13.069" v="490" actId="478"/>
          <ac:picMkLst>
            <pc:docMk/>
            <pc:sldMk cId="370089973" sldId="262"/>
            <ac:picMk id="5" creationId="{4F781F0F-462F-5D27-6C6E-D8C7572F84E5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8" creationId="{6118278E-4BD1-C13B-F54F-5F50B70B842D}"/>
          </ac:picMkLst>
        </pc:picChg>
        <pc:picChg chg="add del mod">
          <ac:chgData name="Procopi Constantinou" userId="51d9ef28ec21f27b" providerId="LiveId" clId="{F4B069F8-3E9D-4455-8E77-23858890855F}" dt="2022-10-21T14:09:37.629" v="554" actId="478"/>
          <ac:picMkLst>
            <pc:docMk/>
            <pc:sldMk cId="370089973" sldId="262"/>
            <ac:picMk id="10" creationId="{073463A4-BB61-D2A0-A8AB-C0562EE0A8DA}"/>
          </ac:picMkLst>
        </pc:picChg>
        <pc:picChg chg="add mod ord">
          <ac:chgData name="Procopi Constantinou" userId="51d9ef28ec21f27b" providerId="LiveId" clId="{F4B069F8-3E9D-4455-8E77-23858890855F}" dt="2022-10-21T15:18:53.281" v="1295" actId="1076"/>
          <ac:picMkLst>
            <pc:docMk/>
            <pc:sldMk cId="370089973" sldId="262"/>
            <ac:picMk id="13" creationId="{7DCA3109-6691-3EC6-3AFB-17404B979AE8}"/>
          </ac:picMkLst>
        </pc:picChg>
      </pc:sldChg>
      <pc:sldChg chg="addSp delSp modSp add mod">
        <pc:chgData name="Procopi Constantinou" userId="51d9ef28ec21f27b" providerId="LiveId" clId="{F4B069F8-3E9D-4455-8E77-23858890855F}" dt="2022-10-21T15:21:08.290" v="1406" actId="20577"/>
        <pc:sldMkLst>
          <pc:docMk/>
          <pc:sldMk cId="278120897" sldId="263"/>
        </pc:sldMkLst>
        <pc:spChg chg="mod">
          <ac:chgData name="Procopi Constantinou" userId="51d9ef28ec21f27b" providerId="LiveId" clId="{F4B069F8-3E9D-4455-8E77-23858890855F}" dt="2022-10-21T14:27:40.999" v="1243"/>
          <ac:spMkLst>
            <pc:docMk/>
            <pc:sldMk cId="278120897" sldId="263"/>
            <ac:spMk id="4" creationId="{C3A60D11-AEA7-D412-70DD-753B4EE6B408}"/>
          </ac:spMkLst>
        </pc:spChg>
        <pc:spChg chg="del">
          <ac:chgData name="Procopi Constantinou" userId="51d9ef28ec21f27b" providerId="LiveId" clId="{F4B069F8-3E9D-4455-8E77-23858890855F}" dt="2022-10-21T14:21:19.927" v="1150" actId="478"/>
          <ac:spMkLst>
            <pc:docMk/>
            <pc:sldMk cId="278120897" sldId="263"/>
            <ac:spMk id="6" creationId="{445C9D60-F343-6701-83A2-9EC523640002}"/>
          </ac:spMkLst>
        </pc:spChg>
        <pc:spChg chg="mod">
          <ac:chgData name="Procopi Constantinou" userId="51d9ef28ec21f27b" providerId="LiveId" clId="{F4B069F8-3E9D-4455-8E77-23858890855F}" dt="2022-10-21T14:25:54.134" v="1239" actId="20577"/>
          <ac:spMkLst>
            <pc:docMk/>
            <pc:sldMk cId="278120897" sldId="263"/>
            <ac:spMk id="8" creationId="{DAA6B327-F268-AD7C-4B4E-054CD8F94693}"/>
          </ac:spMkLst>
        </pc:spChg>
        <pc:spChg chg="add mod ord">
          <ac:chgData name="Procopi Constantinou" userId="51d9ef28ec21f27b" providerId="LiveId" clId="{F4B069F8-3E9D-4455-8E77-23858890855F}" dt="2022-10-21T14:25:40.983" v="1232" actId="14100"/>
          <ac:spMkLst>
            <pc:docMk/>
            <pc:sldMk cId="278120897" sldId="263"/>
            <ac:spMk id="11" creationId="{FAD10827-944E-535F-FAEE-7277D3D90B63}"/>
          </ac:spMkLst>
        </pc:spChg>
        <pc:spChg chg="add mod ord">
          <ac:chgData name="Procopi Constantinou" userId="51d9ef28ec21f27b" providerId="LiveId" clId="{F4B069F8-3E9D-4455-8E77-23858890855F}" dt="2022-10-21T14:25:44.098" v="1237" actId="1035"/>
          <ac:spMkLst>
            <pc:docMk/>
            <pc:sldMk cId="278120897" sldId="263"/>
            <ac:spMk id="12" creationId="{9C6EF1F5-0761-C1F0-AF41-04B3A5A6C738}"/>
          </ac:spMkLst>
        </pc:spChg>
        <pc:spChg chg="add mod">
          <ac:chgData name="Procopi Constantinou" userId="51d9ef28ec21f27b" providerId="LiveId" clId="{F4B069F8-3E9D-4455-8E77-23858890855F}" dt="2022-10-21T15:20:57.967" v="1399" actId="20577"/>
          <ac:spMkLst>
            <pc:docMk/>
            <pc:sldMk cId="278120897" sldId="263"/>
            <ac:spMk id="15" creationId="{C046EE0E-DA89-4161-49E3-E910C5A93EFD}"/>
          </ac:spMkLst>
        </pc:spChg>
        <pc:spChg chg="add mod">
          <ac:chgData name="Procopi Constantinou" userId="51d9ef28ec21f27b" providerId="LiveId" clId="{F4B069F8-3E9D-4455-8E77-23858890855F}" dt="2022-10-21T15:21:08.290" v="1406" actId="20577"/>
          <ac:spMkLst>
            <pc:docMk/>
            <pc:sldMk cId="278120897" sldId="263"/>
            <ac:spMk id="16" creationId="{3058AF1D-608E-66C1-FDB4-323D68E9126E}"/>
          </ac:spMkLst>
        </pc:spChg>
        <pc:grpChg chg="add mod topLvl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3" creationId="{7BA4A1B0-FE49-EDA1-EB7E-3EE677977FB5}"/>
          </ac:grpSpMkLst>
        </pc:grpChg>
        <pc:grpChg chg="add mod topLvl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9" creationId="{73CDB37B-E71B-3D33-07F3-7B099FB88670}"/>
          </ac:grpSpMkLst>
        </pc:grpChg>
        <pc:grpChg chg="add del mod">
          <ac:chgData name="Procopi Constantinou" userId="51d9ef28ec21f27b" providerId="LiveId" clId="{F4B069F8-3E9D-4455-8E77-23858890855F}" dt="2022-10-21T14:24:10.772" v="1197" actId="165"/>
          <ac:grpSpMkLst>
            <pc:docMk/>
            <pc:sldMk cId="278120897" sldId="263"/>
            <ac:grpSpMk id="10" creationId="{413D5BF0-CE14-5E14-F836-D7296C793FE9}"/>
          </ac:grpSpMkLst>
        </pc:grpChg>
        <pc:grpChg chg="add mod">
          <ac:chgData name="Procopi Constantinou" userId="51d9ef28ec21f27b" providerId="LiveId" clId="{F4B069F8-3E9D-4455-8E77-23858890855F}" dt="2022-10-21T14:25:44.098" v="1237" actId="1035"/>
          <ac:grpSpMkLst>
            <pc:docMk/>
            <pc:sldMk cId="278120897" sldId="263"/>
            <ac:grpSpMk id="13" creationId="{6F4F0000-694B-8C99-CEE1-F08ADF7E4511}"/>
          </ac:grpSpMkLst>
        </pc:grpChg>
        <pc:grpChg chg="add mod">
          <ac:chgData name="Procopi Constantinou" userId="51d9ef28ec21f27b" providerId="LiveId" clId="{F4B069F8-3E9D-4455-8E77-23858890855F}" dt="2022-10-21T14:25:40.983" v="1232" actId="14100"/>
          <ac:grpSpMkLst>
            <pc:docMk/>
            <pc:sldMk cId="278120897" sldId="263"/>
            <ac:grpSpMk id="14" creationId="{27443BF6-392C-375A-958E-724F34D3C01D}"/>
          </ac:grpSpMkLst>
        </pc:grp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2" creationId="{C2A1D2EB-566A-AA34-43FC-33A5E5E2B67C}"/>
          </ac:picMkLst>
        </pc:picChg>
        <pc:picChg chg="del">
          <ac:chgData name="Procopi Constantinou" userId="51d9ef28ec21f27b" providerId="LiveId" clId="{F4B069F8-3E9D-4455-8E77-23858890855F}" dt="2022-10-21T14:21:42.502" v="1151" actId="478"/>
          <ac:picMkLst>
            <pc:docMk/>
            <pc:sldMk cId="278120897" sldId="263"/>
            <ac:picMk id="5" creationId="{4F781F0F-462F-5D27-6C6E-D8C7572F84E5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7" creationId="{6D0A955D-3B95-B0F6-3C61-0D545FFB8F93}"/>
          </ac:picMkLst>
        </pc:picChg>
        <pc:picChg chg="add mod">
          <ac:chgData name="Procopi Constantinou" userId="51d9ef28ec21f27b" providerId="LiveId" clId="{F4B069F8-3E9D-4455-8E77-23858890855F}" dt="2022-10-21T14:25:40.983" v="1232" actId="14100"/>
          <ac:picMkLst>
            <pc:docMk/>
            <pc:sldMk cId="278120897" sldId="263"/>
            <ac:picMk id="1025" creationId="{DA28BDF8-534F-B535-4675-EA70A2396F62}"/>
          </ac:picMkLst>
        </pc:picChg>
        <pc:picChg chg="add mod">
          <ac:chgData name="Procopi Constantinou" userId="51d9ef28ec21f27b" providerId="LiveId" clId="{F4B069F8-3E9D-4455-8E77-23858890855F}" dt="2022-10-21T14:25:44.098" v="1237" actId="1035"/>
          <ac:picMkLst>
            <pc:docMk/>
            <pc:sldMk cId="278120897" sldId="263"/>
            <ac:picMk id="1026" creationId="{E8D26EC9-1F56-7850-2CC2-38BE7A4CDBD5}"/>
          </ac:picMkLst>
        </pc:picChg>
      </pc:sldChg>
      <pc:sldChg chg="addSp delSp modSp add mod">
        <pc:chgData name="Procopi Constantinou" userId="51d9ef28ec21f27b" providerId="LiveId" clId="{F4B069F8-3E9D-4455-8E77-23858890855F}" dt="2022-10-21T15:24:26.490" v="1444" actId="20577"/>
        <pc:sldMkLst>
          <pc:docMk/>
          <pc:sldMk cId="4059991840" sldId="264"/>
        </pc:sldMkLst>
        <pc:spChg chg="add mod">
          <ac:chgData name="Procopi Constantinou" userId="51d9ef28ec21f27b" providerId="LiveId" clId="{F4B069F8-3E9D-4455-8E77-23858890855F}" dt="2022-10-21T15:24:26.490" v="1444" actId="20577"/>
          <ac:spMkLst>
            <pc:docMk/>
            <pc:sldMk cId="4059991840" sldId="264"/>
            <ac:spMk id="5" creationId="{AE05CE1C-3AE7-59BB-CF38-F534E856D8F8}"/>
          </ac:spMkLst>
        </pc:spChg>
        <pc:spChg chg="del">
          <ac:chgData name="Procopi Constantinou" userId="51d9ef28ec21f27b" providerId="LiveId" clId="{F4B069F8-3E9D-4455-8E77-23858890855F}" dt="2022-10-21T14:27:30.065" v="1242" actId="478"/>
          <ac:spMkLst>
            <pc:docMk/>
            <pc:sldMk cId="4059991840" sldId="264"/>
            <ac:spMk id="8" creationId="{DAA6B327-F268-AD7C-4B4E-054CD8F94693}"/>
          </ac:spMkLst>
        </pc:spChg>
        <pc:spChg chg="add del mod">
          <ac:chgData name="Procopi Constantinou" userId="51d9ef28ec21f27b" providerId="LiveId" clId="{F4B069F8-3E9D-4455-8E77-23858890855F}" dt="2022-10-21T15:12:30.450" v="1252" actId="478"/>
          <ac:spMkLst>
            <pc:docMk/>
            <pc:sldMk cId="4059991840" sldId="264"/>
            <ac:spMk id="17" creationId="{783FFE16-6003-DAC5-DD46-82A650021E74}"/>
          </ac:spMkLst>
        </pc:spChg>
        <pc:spChg chg="add mod">
          <ac:chgData name="Procopi Constantinou" userId="51d9ef28ec21f27b" providerId="LiveId" clId="{F4B069F8-3E9D-4455-8E77-23858890855F}" dt="2022-10-21T15:20:14.511" v="1371" actId="1076"/>
          <ac:spMkLst>
            <pc:docMk/>
            <pc:sldMk cId="4059991840" sldId="264"/>
            <ac:spMk id="25" creationId="{BAF55DB3-98CF-AA12-10B9-B5D14C8CC78C}"/>
          </ac:spMkLst>
        </pc:spChg>
        <pc:spChg chg="add mod">
          <ac:chgData name="Procopi Constantinou" userId="51d9ef28ec21f27b" providerId="LiveId" clId="{F4B069F8-3E9D-4455-8E77-23858890855F}" dt="2022-10-21T15:20:32.983" v="1389" actId="1076"/>
          <ac:spMkLst>
            <pc:docMk/>
            <pc:sldMk cId="4059991840" sldId="264"/>
            <ac:spMk id="26" creationId="{854F80A4-4832-A78A-7FF2-0BFEE52A05A3}"/>
          </ac:spMkLst>
        </pc:s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3" creationId="{6F4F0000-694B-8C99-CEE1-F08ADF7E4511}"/>
          </ac:grpSpMkLst>
        </pc:grpChg>
        <pc:grpChg chg="del">
          <ac:chgData name="Procopi Constantinou" userId="51d9ef28ec21f27b" providerId="LiveId" clId="{F4B069F8-3E9D-4455-8E77-23858890855F}" dt="2022-10-21T14:27:30.065" v="1242" actId="478"/>
          <ac:grpSpMkLst>
            <pc:docMk/>
            <pc:sldMk cId="4059991840" sldId="264"/>
            <ac:grpSpMk id="14" creationId="{27443BF6-392C-375A-958E-724F34D3C01D}"/>
          </ac:grpSpMkLst>
        </pc:grpChg>
        <pc:picChg chg="add del mod">
          <ac:chgData name="Procopi Constantinou" userId="51d9ef28ec21f27b" providerId="LiveId" clId="{F4B069F8-3E9D-4455-8E77-23858890855F}" dt="2022-10-21T15:10:22.209" v="1248" actId="478"/>
          <ac:picMkLst>
            <pc:docMk/>
            <pc:sldMk cId="4059991840" sldId="264"/>
            <ac:picMk id="10" creationId="{DC60780F-D9A9-9B4D-B5DF-E713367B3B89}"/>
          </ac:picMkLst>
        </pc:picChg>
        <pc:picChg chg="add del mod">
          <ac:chgData name="Procopi Constantinou" userId="51d9ef28ec21f27b" providerId="LiveId" clId="{F4B069F8-3E9D-4455-8E77-23858890855F}" dt="2022-10-21T15:17:09.685" v="1269" actId="478"/>
          <ac:picMkLst>
            <pc:docMk/>
            <pc:sldMk cId="4059991840" sldId="264"/>
            <ac:picMk id="16" creationId="{6253BB31-73B1-63BD-C9C6-8936972AB09C}"/>
          </ac:picMkLst>
        </pc:picChg>
        <pc:picChg chg="add del mod">
          <ac:chgData name="Procopi Constantinou" userId="51d9ef28ec21f27b" providerId="LiveId" clId="{F4B069F8-3E9D-4455-8E77-23858890855F}" dt="2022-10-21T15:17:36.455" v="1275" actId="478"/>
          <ac:picMkLst>
            <pc:docMk/>
            <pc:sldMk cId="4059991840" sldId="264"/>
            <ac:picMk id="19" creationId="{2902711B-269D-16AE-8874-5967FD489394}"/>
          </ac:picMkLst>
        </pc:picChg>
        <pc:picChg chg="add mod ord">
          <ac:chgData name="Procopi Constantinou" userId="51d9ef28ec21f27b" providerId="LiveId" clId="{F4B069F8-3E9D-4455-8E77-23858890855F}" dt="2022-10-21T15:18:46.073" v="1293" actId="1076"/>
          <ac:picMkLst>
            <pc:docMk/>
            <pc:sldMk cId="4059991840" sldId="264"/>
            <ac:picMk id="21" creationId="{8D6AE923-6184-866E-4827-639A8329D529}"/>
          </ac:picMkLst>
        </pc:picChg>
        <pc:picChg chg="add mod">
          <ac:chgData name="Procopi Constantinou" userId="51d9ef28ec21f27b" providerId="LiveId" clId="{F4B069F8-3E9D-4455-8E77-23858890855F}" dt="2022-10-21T15:18:43.361" v="1291" actId="14100"/>
          <ac:picMkLst>
            <pc:docMk/>
            <pc:sldMk cId="4059991840" sldId="264"/>
            <ac:picMk id="23" creationId="{4556ECF9-ADEC-0761-7449-D97F2934E08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400E-9B27-51C6-865A-BB2E8E32A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58ADB-2C9A-266F-0D45-064805343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2CFA0-77E8-94A1-41EF-AC92AF25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49CA4-9AB8-C1D7-6437-482F8589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04176-1D47-DEA1-007E-DB92EAAA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31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9F5C-D622-0F52-BA30-21E69D90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697DE-2BFE-DBBA-8ABB-5D33E804D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FFB83-FE73-BEF2-7C17-EE215AF1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A77FC-B2E7-E3F5-CC05-26166203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E40C4-DEFB-3074-9E71-85EE06B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9DA3C-DFFE-FD92-D730-D9E3EAD82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C8894-3A5A-E2B3-B212-E23A2D638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C6491-5EB9-1D9C-2FF7-F113070F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37597-EACA-CE5A-4DD1-F16E8F9E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1ED57-0BAA-DC25-63CD-5867829E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03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E701-D63F-3EB4-83A2-955897EC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D7AFE-461D-782C-4EAB-04C05C73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8C8C-B0B4-B349-108F-981F30D8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5E72-B78C-1D00-A22F-B7AD09F0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4917A-9CC0-B085-73CE-2A4EC519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CF1E-F09C-5602-9B6F-CFB4599C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F64A0-767E-30E1-C86B-445E10AD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9274C-E09E-5C24-5C69-78EC0004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B3B79-05BF-616C-FABE-F18CD687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F124F-AF31-35B5-B570-07C59B9F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4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CA9C-3DAC-72B3-B205-8CA0C52D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25F06-8D46-813F-6F8F-4C3CB7AD5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B0877-121D-D9B7-C415-8BAA223E5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B43DF-5A7E-494E-07A6-6A8D39611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5FB11-79BB-EEE8-092E-F558CC8B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0A1DC-4D22-9166-55C9-F1113BA5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45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C893-4302-9561-F4CD-3C4F8FBB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AB832-AE6E-2C24-AAAB-AA3C691E5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ECAD6-6E53-2C5B-CE57-8FEEB71E8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3A27F-5045-7367-4D4C-5B2955903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1D6FA-B249-2833-4684-4005781B5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3963CA-2292-FBC1-B288-E7F2DE01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4A34A-AC39-357C-6470-2F36DCB6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D1A8E-AEB6-759B-0658-EF06FF20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2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4789-CB48-F3DC-B324-DC94FF9E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9DE0A-55FB-D5BA-7C7D-E0BC8029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C57BF-E22E-F34D-6B24-0EBAED52B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469CE-50A1-5C88-EFAC-300A26F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8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5CC21-72F6-C167-A421-EBA7F0E2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E3B08-7881-2DD3-E608-A9739ABD9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530E5-5C76-1850-98B4-B108A44F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94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E837-E611-6511-99FD-1850F44A0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7D10-A4A1-9FA6-4F1E-7A498187A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40A2D-CD4D-151E-19F3-EC960A284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B7E72-329D-A755-C8C1-152EB613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03E9F-DCD2-4C62-89A4-8D90A9F1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E8384-61DB-205E-1CAA-B560F0B2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03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C7B0-8167-811A-BB46-96D53402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8B253B-D82E-8BA4-6923-B5F8EC054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D02C7-2B24-FBC9-DD79-726925363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A7B30-E22C-C476-6433-6274DE61F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06793-BF72-F9E7-6FFF-96DC1EF0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45493-E502-4DCF-9006-2A1817CA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51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3E6786-A41B-4F4D-8699-725B94C5AE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10725-5B11-C1D3-E2CD-5D04744D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B3748-1D82-D422-743E-6C48BA722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FF43-BFDF-FF8F-AF50-80BC499BBB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877B-6F8F-4029-BDC3-E68FCDFE4ABE}" type="datetimeFigureOut">
              <a:rPr lang="en-GB" smtClean="0"/>
              <a:t>22/10/2022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EAF30-CB97-3D00-94AE-2168571BA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94B42-54A2-A0A9-FE3C-94965DD29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16057-1F25-4AB9-94BE-17039319A2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15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DCA3109-6691-3EC6-3AFB-17404B979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0" y="523220"/>
            <a:ext cx="9085545" cy="6099649"/>
          </a:xfrm>
          <a:custGeom>
            <a:avLst/>
            <a:gdLst>
              <a:gd name="connsiteX0" fmla="*/ 0 w 9085545"/>
              <a:gd name="connsiteY0" fmla="*/ 0 h 6099649"/>
              <a:gd name="connsiteX1" fmla="*/ 608033 w 9085545"/>
              <a:gd name="connsiteY1" fmla="*/ 0 h 6099649"/>
              <a:gd name="connsiteX2" fmla="*/ 1125210 w 9085545"/>
              <a:gd name="connsiteY2" fmla="*/ 0 h 6099649"/>
              <a:gd name="connsiteX3" fmla="*/ 1642387 w 9085545"/>
              <a:gd name="connsiteY3" fmla="*/ 0 h 6099649"/>
              <a:gd name="connsiteX4" fmla="*/ 2159564 w 9085545"/>
              <a:gd name="connsiteY4" fmla="*/ 0 h 6099649"/>
              <a:gd name="connsiteX5" fmla="*/ 2676741 w 9085545"/>
              <a:gd name="connsiteY5" fmla="*/ 0 h 6099649"/>
              <a:gd name="connsiteX6" fmla="*/ 3193919 w 9085545"/>
              <a:gd name="connsiteY6" fmla="*/ 0 h 6099649"/>
              <a:gd name="connsiteX7" fmla="*/ 3711096 w 9085545"/>
              <a:gd name="connsiteY7" fmla="*/ 0 h 6099649"/>
              <a:gd name="connsiteX8" fmla="*/ 4409984 w 9085545"/>
              <a:gd name="connsiteY8" fmla="*/ 0 h 6099649"/>
              <a:gd name="connsiteX9" fmla="*/ 5199727 w 9085545"/>
              <a:gd name="connsiteY9" fmla="*/ 0 h 6099649"/>
              <a:gd name="connsiteX10" fmla="*/ 5989471 w 9085545"/>
              <a:gd name="connsiteY10" fmla="*/ 0 h 6099649"/>
              <a:gd name="connsiteX11" fmla="*/ 6506648 w 9085545"/>
              <a:gd name="connsiteY11" fmla="*/ 0 h 6099649"/>
              <a:gd name="connsiteX12" fmla="*/ 7114681 w 9085545"/>
              <a:gd name="connsiteY12" fmla="*/ 0 h 6099649"/>
              <a:gd name="connsiteX13" fmla="*/ 7813569 w 9085545"/>
              <a:gd name="connsiteY13" fmla="*/ 0 h 6099649"/>
              <a:gd name="connsiteX14" fmla="*/ 9085545 w 9085545"/>
              <a:gd name="connsiteY14" fmla="*/ 0 h 6099649"/>
              <a:gd name="connsiteX15" fmla="*/ 9085545 w 9085545"/>
              <a:gd name="connsiteY15" fmla="*/ 616742 h 6099649"/>
              <a:gd name="connsiteX16" fmla="*/ 9085545 w 9085545"/>
              <a:gd name="connsiteY16" fmla="*/ 1294481 h 6099649"/>
              <a:gd name="connsiteX17" fmla="*/ 9085545 w 9085545"/>
              <a:gd name="connsiteY17" fmla="*/ 1972220 h 6099649"/>
              <a:gd name="connsiteX18" fmla="*/ 9085545 w 9085545"/>
              <a:gd name="connsiteY18" fmla="*/ 2466969 h 6099649"/>
              <a:gd name="connsiteX19" fmla="*/ 9085545 w 9085545"/>
              <a:gd name="connsiteY19" fmla="*/ 3266701 h 6099649"/>
              <a:gd name="connsiteX20" fmla="*/ 9085545 w 9085545"/>
              <a:gd name="connsiteY20" fmla="*/ 3761450 h 6099649"/>
              <a:gd name="connsiteX21" fmla="*/ 9085545 w 9085545"/>
              <a:gd name="connsiteY21" fmla="*/ 4378193 h 6099649"/>
              <a:gd name="connsiteX22" fmla="*/ 9085545 w 9085545"/>
              <a:gd name="connsiteY22" fmla="*/ 5055931 h 6099649"/>
              <a:gd name="connsiteX23" fmla="*/ 9085545 w 9085545"/>
              <a:gd name="connsiteY23" fmla="*/ 6099649 h 6099649"/>
              <a:gd name="connsiteX24" fmla="*/ 8295801 w 9085545"/>
              <a:gd name="connsiteY24" fmla="*/ 6099649 h 6099649"/>
              <a:gd name="connsiteX25" fmla="*/ 7415202 w 9085545"/>
              <a:gd name="connsiteY25" fmla="*/ 6099649 h 6099649"/>
              <a:gd name="connsiteX26" fmla="*/ 6625459 w 9085545"/>
              <a:gd name="connsiteY26" fmla="*/ 6099649 h 6099649"/>
              <a:gd name="connsiteX27" fmla="*/ 5926571 w 9085545"/>
              <a:gd name="connsiteY27" fmla="*/ 6099649 h 6099649"/>
              <a:gd name="connsiteX28" fmla="*/ 5409394 w 9085545"/>
              <a:gd name="connsiteY28" fmla="*/ 6099649 h 6099649"/>
              <a:gd name="connsiteX29" fmla="*/ 4983072 w 9085545"/>
              <a:gd name="connsiteY29" fmla="*/ 6099649 h 6099649"/>
              <a:gd name="connsiteX30" fmla="*/ 4102473 w 9085545"/>
              <a:gd name="connsiteY30" fmla="*/ 6099649 h 6099649"/>
              <a:gd name="connsiteX31" fmla="*/ 3494440 w 9085545"/>
              <a:gd name="connsiteY31" fmla="*/ 6099649 h 6099649"/>
              <a:gd name="connsiteX32" fmla="*/ 2886408 w 9085545"/>
              <a:gd name="connsiteY32" fmla="*/ 6099649 h 6099649"/>
              <a:gd name="connsiteX33" fmla="*/ 2096664 w 9085545"/>
              <a:gd name="connsiteY33" fmla="*/ 6099649 h 6099649"/>
              <a:gd name="connsiteX34" fmla="*/ 1397776 w 9085545"/>
              <a:gd name="connsiteY34" fmla="*/ 6099649 h 6099649"/>
              <a:gd name="connsiteX35" fmla="*/ 0 w 9085545"/>
              <a:gd name="connsiteY35" fmla="*/ 6099649 h 6099649"/>
              <a:gd name="connsiteX36" fmla="*/ 0 w 9085545"/>
              <a:gd name="connsiteY36" fmla="*/ 5543903 h 6099649"/>
              <a:gd name="connsiteX37" fmla="*/ 0 w 9085545"/>
              <a:gd name="connsiteY37" fmla="*/ 4988157 h 6099649"/>
              <a:gd name="connsiteX38" fmla="*/ 0 w 9085545"/>
              <a:gd name="connsiteY38" fmla="*/ 4310419 h 6099649"/>
              <a:gd name="connsiteX39" fmla="*/ 0 w 9085545"/>
              <a:gd name="connsiteY39" fmla="*/ 3571683 h 6099649"/>
              <a:gd name="connsiteX40" fmla="*/ 0 w 9085545"/>
              <a:gd name="connsiteY40" fmla="*/ 2954941 h 6099649"/>
              <a:gd name="connsiteX41" fmla="*/ 0 w 9085545"/>
              <a:gd name="connsiteY41" fmla="*/ 2399195 h 6099649"/>
              <a:gd name="connsiteX42" fmla="*/ 0 w 9085545"/>
              <a:gd name="connsiteY42" fmla="*/ 1782453 h 6099649"/>
              <a:gd name="connsiteX43" fmla="*/ 0 w 9085545"/>
              <a:gd name="connsiteY43" fmla="*/ 1226707 h 6099649"/>
              <a:gd name="connsiteX44" fmla="*/ 0 w 9085545"/>
              <a:gd name="connsiteY44" fmla="*/ 670961 h 6099649"/>
              <a:gd name="connsiteX45" fmla="*/ 0 w 9085545"/>
              <a:gd name="connsiteY45" fmla="*/ 0 h 609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085545" h="6099649" fill="none" extrusionOk="0">
                <a:moveTo>
                  <a:pt x="0" y="0"/>
                </a:moveTo>
                <a:cubicBezTo>
                  <a:pt x="184895" y="18527"/>
                  <a:pt x="482008" y="20670"/>
                  <a:pt x="608033" y="0"/>
                </a:cubicBezTo>
                <a:cubicBezTo>
                  <a:pt x="734058" y="-20670"/>
                  <a:pt x="1001711" y="11387"/>
                  <a:pt x="1125210" y="0"/>
                </a:cubicBezTo>
                <a:cubicBezTo>
                  <a:pt x="1248709" y="-11387"/>
                  <a:pt x="1490554" y="-10188"/>
                  <a:pt x="1642387" y="0"/>
                </a:cubicBezTo>
                <a:cubicBezTo>
                  <a:pt x="1794220" y="10188"/>
                  <a:pt x="2047619" y="25451"/>
                  <a:pt x="2159564" y="0"/>
                </a:cubicBezTo>
                <a:cubicBezTo>
                  <a:pt x="2271509" y="-25451"/>
                  <a:pt x="2521363" y="-4470"/>
                  <a:pt x="2676741" y="0"/>
                </a:cubicBezTo>
                <a:cubicBezTo>
                  <a:pt x="2832119" y="4470"/>
                  <a:pt x="2965555" y="2916"/>
                  <a:pt x="3193919" y="0"/>
                </a:cubicBezTo>
                <a:cubicBezTo>
                  <a:pt x="3422283" y="-2916"/>
                  <a:pt x="3568806" y="5686"/>
                  <a:pt x="3711096" y="0"/>
                </a:cubicBezTo>
                <a:cubicBezTo>
                  <a:pt x="3853386" y="-5686"/>
                  <a:pt x="4220721" y="7023"/>
                  <a:pt x="4409984" y="0"/>
                </a:cubicBezTo>
                <a:cubicBezTo>
                  <a:pt x="4599247" y="-7023"/>
                  <a:pt x="4819242" y="7991"/>
                  <a:pt x="5199727" y="0"/>
                </a:cubicBezTo>
                <a:cubicBezTo>
                  <a:pt x="5580212" y="-7991"/>
                  <a:pt x="5615403" y="29484"/>
                  <a:pt x="5989471" y="0"/>
                </a:cubicBezTo>
                <a:cubicBezTo>
                  <a:pt x="6363539" y="-29484"/>
                  <a:pt x="6303838" y="17943"/>
                  <a:pt x="6506648" y="0"/>
                </a:cubicBezTo>
                <a:cubicBezTo>
                  <a:pt x="6709458" y="-17943"/>
                  <a:pt x="6853637" y="27324"/>
                  <a:pt x="7114681" y="0"/>
                </a:cubicBezTo>
                <a:cubicBezTo>
                  <a:pt x="7375725" y="-27324"/>
                  <a:pt x="7614740" y="7162"/>
                  <a:pt x="7813569" y="0"/>
                </a:cubicBezTo>
                <a:cubicBezTo>
                  <a:pt x="8012398" y="-7162"/>
                  <a:pt x="8781884" y="39971"/>
                  <a:pt x="9085545" y="0"/>
                </a:cubicBezTo>
                <a:cubicBezTo>
                  <a:pt x="9107911" y="257927"/>
                  <a:pt x="9111464" y="367003"/>
                  <a:pt x="9085545" y="616742"/>
                </a:cubicBezTo>
                <a:cubicBezTo>
                  <a:pt x="9059626" y="866481"/>
                  <a:pt x="9061092" y="1012702"/>
                  <a:pt x="9085545" y="1294481"/>
                </a:cubicBezTo>
                <a:cubicBezTo>
                  <a:pt x="9109998" y="1576260"/>
                  <a:pt x="9079238" y="1670322"/>
                  <a:pt x="9085545" y="1972220"/>
                </a:cubicBezTo>
                <a:cubicBezTo>
                  <a:pt x="9091852" y="2274118"/>
                  <a:pt x="9088205" y="2280711"/>
                  <a:pt x="9085545" y="2466969"/>
                </a:cubicBezTo>
                <a:cubicBezTo>
                  <a:pt x="9082885" y="2653227"/>
                  <a:pt x="9114236" y="3050527"/>
                  <a:pt x="9085545" y="3266701"/>
                </a:cubicBezTo>
                <a:cubicBezTo>
                  <a:pt x="9056854" y="3482875"/>
                  <a:pt x="9088594" y="3579591"/>
                  <a:pt x="9085545" y="3761450"/>
                </a:cubicBezTo>
                <a:cubicBezTo>
                  <a:pt x="9082496" y="3943309"/>
                  <a:pt x="9114544" y="4159611"/>
                  <a:pt x="9085545" y="4378193"/>
                </a:cubicBezTo>
                <a:cubicBezTo>
                  <a:pt x="9056546" y="4596775"/>
                  <a:pt x="9114537" y="4749371"/>
                  <a:pt x="9085545" y="5055931"/>
                </a:cubicBezTo>
                <a:cubicBezTo>
                  <a:pt x="9056553" y="5362491"/>
                  <a:pt x="9106717" y="5612220"/>
                  <a:pt x="9085545" y="6099649"/>
                </a:cubicBezTo>
                <a:cubicBezTo>
                  <a:pt x="8756559" y="6097211"/>
                  <a:pt x="8639396" y="6093287"/>
                  <a:pt x="8295801" y="6099649"/>
                </a:cubicBezTo>
                <a:cubicBezTo>
                  <a:pt x="7952206" y="6106011"/>
                  <a:pt x="7638742" y="6101618"/>
                  <a:pt x="7415202" y="6099649"/>
                </a:cubicBezTo>
                <a:cubicBezTo>
                  <a:pt x="7191662" y="6097680"/>
                  <a:pt x="6853476" y="6072383"/>
                  <a:pt x="6625459" y="6099649"/>
                </a:cubicBezTo>
                <a:cubicBezTo>
                  <a:pt x="6397442" y="6126915"/>
                  <a:pt x="6117857" y="6119740"/>
                  <a:pt x="5926571" y="6099649"/>
                </a:cubicBezTo>
                <a:cubicBezTo>
                  <a:pt x="5735285" y="6079558"/>
                  <a:pt x="5524829" y="6086765"/>
                  <a:pt x="5409394" y="6099649"/>
                </a:cubicBezTo>
                <a:cubicBezTo>
                  <a:pt x="5293959" y="6112533"/>
                  <a:pt x="5188344" y="6089946"/>
                  <a:pt x="4983072" y="6099649"/>
                </a:cubicBezTo>
                <a:cubicBezTo>
                  <a:pt x="4777800" y="6109352"/>
                  <a:pt x="4442753" y="6080518"/>
                  <a:pt x="4102473" y="6099649"/>
                </a:cubicBezTo>
                <a:cubicBezTo>
                  <a:pt x="3762193" y="6118780"/>
                  <a:pt x="3756574" y="6095702"/>
                  <a:pt x="3494440" y="6099649"/>
                </a:cubicBezTo>
                <a:cubicBezTo>
                  <a:pt x="3232306" y="6103596"/>
                  <a:pt x="3030200" y="6125990"/>
                  <a:pt x="2886408" y="6099649"/>
                </a:cubicBezTo>
                <a:cubicBezTo>
                  <a:pt x="2742616" y="6073308"/>
                  <a:pt x="2443915" y="6071002"/>
                  <a:pt x="2096664" y="6099649"/>
                </a:cubicBezTo>
                <a:cubicBezTo>
                  <a:pt x="1749413" y="6128296"/>
                  <a:pt x="1545447" y="6133835"/>
                  <a:pt x="1397776" y="6099649"/>
                </a:cubicBezTo>
                <a:cubicBezTo>
                  <a:pt x="1250105" y="6065463"/>
                  <a:pt x="437189" y="6103316"/>
                  <a:pt x="0" y="6099649"/>
                </a:cubicBezTo>
                <a:cubicBezTo>
                  <a:pt x="-2641" y="5962852"/>
                  <a:pt x="-16835" y="5809550"/>
                  <a:pt x="0" y="5543903"/>
                </a:cubicBezTo>
                <a:cubicBezTo>
                  <a:pt x="16835" y="5278256"/>
                  <a:pt x="-19516" y="5258995"/>
                  <a:pt x="0" y="4988157"/>
                </a:cubicBezTo>
                <a:cubicBezTo>
                  <a:pt x="19516" y="4717319"/>
                  <a:pt x="23151" y="4595402"/>
                  <a:pt x="0" y="4310419"/>
                </a:cubicBezTo>
                <a:cubicBezTo>
                  <a:pt x="-23151" y="4025436"/>
                  <a:pt x="-33052" y="3809237"/>
                  <a:pt x="0" y="3571683"/>
                </a:cubicBezTo>
                <a:cubicBezTo>
                  <a:pt x="33052" y="3334129"/>
                  <a:pt x="-22176" y="3197066"/>
                  <a:pt x="0" y="2954941"/>
                </a:cubicBezTo>
                <a:cubicBezTo>
                  <a:pt x="22176" y="2712816"/>
                  <a:pt x="-7943" y="2574598"/>
                  <a:pt x="0" y="2399195"/>
                </a:cubicBezTo>
                <a:cubicBezTo>
                  <a:pt x="7943" y="2223792"/>
                  <a:pt x="-23212" y="2084775"/>
                  <a:pt x="0" y="1782453"/>
                </a:cubicBezTo>
                <a:cubicBezTo>
                  <a:pt x="23212" y="1480131"/>
                  <a:pt x="10111" y="1410404"/>
                  <a:pt x="0" y="1226707"/>
                </a:cubicBezTo>
                <a:cubicBezTo>
                  <a:pt x="-10111" y="1043010"/>
                  <a:pt x="22500" y="865954"/>
                  <a:pt x="0" y="670961"/>
                </a:cubicBezTo>
                <a:cubicBezTo>
                  <a:pt x="-22500" y="475968"/>
                  <a:pt x="8961" y="207018"/>
                  <a:pt x="0" y="0"/>
                </a:cubicBezTo>
                <a:close/>
              </a:path>
              <a:path w="9085545" h="6099649" stroke="0" extrusionOk="0">
                <a:moveTo>
                  <a:pt x="0" y="0"/>
                </a:moveTo>
                <a:cubicBezTo>
                  <a:pt x="215076" y="33995"/>
                  <a:pt x="457754" y="31701"/>
                  <a:pt x="698888" y="0"/>
                </a:cubicBezTo>
                <a:cubicBezTo>
                  <a:pt x="940022" y="-31701"/>
                  <a:pt x="962875" y="-17831"/>
                  <a:pt x="1125210" y="0"/>
                </a:cubicBezTo>
                <a:cubicBezTo>
                  <a:pt x="1287545" y="17831"/>
                  <a:pt x="1424916" y="14047"/>
                  <a:pt x="1551532" y="0"/>
                </a:cubicBezTo>
                <a:cubicBezTo>
                  <a:pt x="1678148" y="-14047"/>
                  <a:pt x="1799263" y="-9833"/>
                  <a:pt x="1977853" y="0"/>
                </a:cubicBezTo>
                <a:cubicBezTo>
                  <a:pt x="2156443" y="9833"/>
                  <a:pt x="2329290" y="-18974"/>
                  <a:pt x="2495030" y="0"/>
                </a:cubicBezTo>
                <a:cubicBezTo>
                  <a:pt x="2660770" y="18974"/>
                  <a:pt x="2932427" y="9305"/>
                  <a:pt x="3103063" y="0"/>
                </a:cubicBezTo>
                <a:cubicBezTo>
                  <a:pt x="3273699" y="-9305"/>
                  <a:pt x="3469976" y="18635"/>
                  <a:pt x="3620240" y="0"/>
                </a:cubicBezTo>
                <a:cubicBezTo>
                  <a:pt x="3770504" y="-18635"/>
                  <a:pt x="3961771" y="2720"/>
                  <a:pt x="4137417" y="0"/>
                </a:cubicBezTo>
                <a:cubicBezTo>
                  <a:pt x="4313063" y="-2720"/>
                  <a:pt x="4605359" y="16499"/>
                  <a:pt x="4745450" y="0"/>
                </a:cubicBezTo>
                <a:cubicBezTo>
                  <a:pt x="4885541" y="-16499"/>
                  <a:pt x="5224752" y="5385"/>
                  <a:pt x="5353483" y="0"/>
                </a:cubicBezTo>
                <a:cubicBezTo>
                  <a:pt x="5482214" y="-5385"/>
                  <a:pt x="6033381" y="-26653"/>
                  <a:pt x="6234082" y="0"/>
                </a:cubicBezTo>
                <a:cubicBezTo>
                  <a:pt x="6434783" y="26653"/>
                  <a:pt x="6683095" y="17679"/>
                  <a:pt x="6842114" y="0"/>
                </a:cubicBezTo>
                <a:cubicBezTo>
                  <a:pt x="7001133" y="-17679"/>
                  <a:pt x="7065263" y="-4528"/>
                  <a:pt x="7268436" y="0"/>
                </a:cubicBezTo>
                <a:cubicBezTo>
                  <a:pt x="7471609" y="4528"/>
                  <a:pt x="7740623" y="8813"/>
                  <a:pt x="8149035" y="0"/>
                </a:cubicBezTo>
                <a:cubicBezTo>
                  <a:pt x="8557447" y="-8813"/>
                  <a:pt x="8675997" y="19517"/>
                  <a:pt x="9085545" y="0"/>
                </a:cubicBezTo>
                <a:cubicBezTo>
                  <a:pt x="9102921" y="210142"/>
                  <a:pt x="9103593" y="384385"/>
                  <a:pt x="9085545" y="555746"/>
                </a:cubicBezTo>
                <a:cubicBezTo>
                  <a:pt x="9067497" y="727107"/>
                  <a:pt x="9078513" y="1070026"/>
                  <a:pt x="9085545" y="1294481"/>
                </a:cubicBezTo>
                <a:cubicBezTo>
                  <a:pt x="9092577" y="1518936"/>
                  <a:pt x="9049883" y="1825450"/>
                  <a:pt x="9085545" y="2033216"/>
                </a:cubicBezTo>
                <a:cubicBezTo>
                  <a:pt x="9121207" y="2240982"/>
                  <a:pt x="9091459" y="2648422"/>
                  <a:pt x="9085545" y="2832948"/>
                </a:cubicBezTo>
                <a:cubicBezTo>
                  <a:pt x="9079631" y="3017474"/>
                  <a:pt x="9054738" y="3343754"/>
                  <a:pt x="9085545" y="3571683"/>
                </a:cubicBezTo>
                <a:cubicBezTo>
                  <a:pt x="9116352" y="3799612"/>
                  <a:pt x="9082928" y="3945203"/>
                  <a:pt x="9085545" y="4188426"/>
                </a:cubicBezTo>
                <a:cubicBezTo>
                  <a:pt x="9088162" y="4431649"/>
                  <a:pt x="9072962" y="4620659"/>
                  <a:pt x="9085545" y="4744171"/>
                </a:cubicBezTo>
                <a:cubicBezTo>
                  <a:pt x="9098128" y="4867684"/>
                  <a:pt x="9091142" y="5262474"/>
                  <a:pt x="9085545" y="5482907"/>
                </a:cubicBezTo>
                <a:cubicBezTo>
                  <a:pt x="9079948" y="5703340"/>
                  <a:pt x="9065605" y="5791903"/>
                  <a:pt x="9085545" y="6099649"/>
                </a:cubicBezTo>
                <a:cubicBezTo>
                  <a:pt x="8945805" y="6094047"/>
                  <a:pt x="8831466" y="6115795"/>
                  <a:pt x="8659223" y="6099649"/>
                </a:cubicBezTo>
                <a:cubicBezTo>
                  <a:pt x="8486980" y="6083503"/>
                  <a:pt x="8241246" y="6087752"/>
                  <a:pt x="7869480" y="6099649"/>
                </a:cubicBezTo>
                <a:cubicBezTo>
                  <a:pt x="7497714" y="6111546"/>
                  <a:pt x="7651476" y="6094289"/>
                  <a:pt x="7443158" y="6099649"/>
                </a:cubicBezTo>
                <a:cubicBezTo>
                  <a:pt x="7234840" y="6105009"/>
                  <a:pt x="7179520" y="6105695"/>
                  <a:pt x="7016836" y="6099649"/>
                </a:cubicBezTo>
                <a:cubicBezTo>
                  <a:pt x="6854152" y="6093603"/>
                  <a:pt x="6703136" y="6089521"/>
                  <a:pt x="6499659" y="6099649"/>
                </a:cubicBezTo>
                <a:cubicBezTo>
                  <a:pt x="6296182" y="6109777"/>
                  <a:pt x="6147789" y="6082882"/>
                  <a:pt x="5982482" y="6099649"/>
                </a:cubicBezTo>
                <a:cubicBezTo>
                  <a:pt x="5817175" y="6116416"/>
                  <a:pt x="5423468" y="6087943"/>
                  <a:pt x="5283594" y="6099649"/>
                </a:cubicBezTo>
                <a:cubicBezTo>
                  <a:pt x="5143720" y="6111355"/>
                  <a:pt x="4746112" y="6111560"/>
                  <a:pt x="4584706" y="6099649"/>
                </a:cubicBezTo>
                <a:cubicBezTo>
                  <a:pt x="4423300" y="6087738"/>
                  <a:pt x="4022409" y="6112604"/>
                  <a:pt x="3794962" y="6099649"/>
                </a:cubicBezTo>
                <a:cubicBezTo>
                  <a:pt x="3567515" y="6086694"/>
                  <a:pt x="3396211" y="6070255"/>
                  <a:pt x="3096074" y="6099649"/>
                </a:cubicBezTo>
                <a:cubicBezTo>
                  <a:pt x="2795937" y="6129043"/>
                  <a:pt x="2577772" y="6130024"/>
                  <a:pt x="2397186" y="6099649"/>
                </a:cubicBezTo>
                <a:cubicBezTo>
                  <a:pt x="2216600" y="6069274"/>
                  <a:pt x="2088234" y="6119820"/>
                  <a:pt x="1970864" y="6099649"/>
                </a:cubicBezTo>
                <a:cubicBezTo>
                  <a:pt x="1853494" y="6079478"/>
                  <a:pt x="1607653" y="6076205"/>
                  <a:pt x="1271976" y="6099649"/>
                </a:cubicBezTo>
                <a:cubicBezTo>
                  <a:pt x="936299" y="6123093"/>
                  <a:pt x="905154" y="6094660"/>
                  <a:pt x="754799" y="6099649"/>
                </a:cubicBezTo>
                <a:cubicBezTo>
                  <a:pt x="604444" y="6104638"/>
                  <a:pt x="245758" y="6096306"/>
                  <a:pt x="0" y="6099649"/>
                </a:cubicBezTo>
                <a:cubicBezTo>
                  <a:pt x="-21794" y="5804195"/>
                  <a:pt x="27592" y="5686870"/>
                  <a:pt x="0" y="5482907"/>
                </a:cubicBezTo>
                <a:cubicBezTo>
                  <a:pt x="-27592" y="5278944"/>
                  <a:pt x="23332" y="5135487"/>
                  <a:pt x="0" y="4866164"/>
                </a:cubicBezTo>
                <a:cubicBezTo>
                  <a:pt x="-23332" y="4596841"/>
                  <a:pt x="-35559" y="4416751"/>
                  <a:pt x="0" y="4127429"/>
                </a:cubicBezTo>
                <a:cubicBezTo>
                  <a:pt x="35559" y="3838108"/>
                  <a:pt x="-7170" y="3776169"/>
                  <a:pt x="0" y="3571683"/>
                </a:cubicBezTo>
                <a:cubicBezTo>
                  <a:pt x="7170" y="3367197"/>
                  <a:pt x="-11852" y="3309955"/>
                  <a:pt x="0" y="3076934"/>
                </a:cubicBezTo>
                <a:cubicBezTo>
                  <a:pt x="11852" y="2843913"/>
                  <a:pt x="-3075" y="2708830"/>
                  <a:pt x="0" y="2582185"/>
                </a:cubicBezTo>
                <a:cubicBezTo>
                  <a:pt x="3075" y="2455540"/>
                  <a:pt x="-8462" y="2090786"/>
                  <a:pt x="0" y="1965442"/>
                </a:cubicBezTo>
                <a:cubicBezTo>
                  <a:pt x="8462" y="1840098"/>
                  <a:pt x="-23568" y="1595773"/>
                  <a:pt x="0" y="1226707"/>
                </a:cubicBezTo>
                <a:cubicBezTo>
                  <a:pt x="23568" y="857642"/>
                  <a:pt x="50929" y="26749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818891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Materials Properties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A43712-A658-5CBF-DAE0-90C12A7F598E}"/>
              </a:ext>
            </a:extLst>
          </p:cNvPr>
          <p:cNvSpPr txBox="1"/>
          <p:nvPr/>
        </p:nvSpPr>
        <p:spPr>
          <a:xfrm>
            <a:off x="7274758" y="5696226"/>
            <a:ext cx="4879382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i="0" dirty="0">
                <a:effectLst/>
                <a:latin typeface="Arial Nova Cond" panose="020B0506020202020204" pitchFamily="34" charset="0"/>
              </a:rPr>
              <a:t>Currently </a:t>
            </a:r>
            <a:r>
              <a:rPr lang="en-GB" sz="1600" b="1" i="0" u="sng" dirty="0">
                <a:effectLst/>
                <a:latin typeface="Arial Nova Cond" panose="020B0506020202020204" pitchFamily="34" charset="0"/>
              </a:rPr>
              <a:t>168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 material entries with </a:t>
            </a:r>
            <a:r>
              <a:rPr lang="en-GB" sz="1600" b="1" i="0" u="sng" dirty="0">
                <a:effectLst/>
                <a:latin typeface="Arial Nova Cond" panose="020B0506020202020204" pitchFamily="34" charset="0"/>
              </a:rPr>
              <a:t>42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 properties each: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Database saved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in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‘MPD_PCC.mat’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MATLAB file.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Elements, Oxides, Binary Semiconductors, Ionic Salts.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‘get_mpd_props()’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extract material properties.</a:t>
            </a:r>
          </a:p>
        </p:txBody>
      </p:sp>
    </p:spTree>
    <p:extLst>
      <p:ext uri="{BB962C8B-B14F-4D97-AF65-F5344CB8AC3E}">
        <p14:creationId xmlns:p14="http://schemas.microsoft.com/office/powerpoint/2010/main" val="370089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AE0A1F9-58DA-4D72-B4FB-9788D6EFAABD}"/>
              </a:ext>
            </a:extLst>
          </p:cNvPr>
          <p:cNvGrpSpPr/>
          <p:nvPr/>
        </p:nvGrpSpPr>
        <p:grpSpPr>
          <a:xfrm>
            <a:off x="38100" y="421112"/>
            <a:ext cx="5715000" cy="5916493"/>
            <a:chOff x="176396" y="577849"/>
            <a:chExt cx="5538605" cy="57338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4EE74D-4849-41D3-A5AC-62DE1654EF3B}"/>
                </a:ext>
              </a:extLst>
            </p:cNvPr>
            <p:cNvGrpSpPr/>
            <p:nvPr/>
          </p:nvGrpSpPr>
          <p:grpSpPr>
            <a:xfrm>
              <a:off x="176396" y="577849"/>
              <a:ext cx="4130158" cy="2524435"/>
              <a:chOff x="2053590" y="629604"/>
              <a:chExt cx="5479090" cy="328231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B941B5B-0371-4206-B2EB-2B21A7116E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401" t="20096" r="59586" b="877"/>
              <a:stretch/>
            </p:blipFill>
            <p:spPr>
              <a:xfrm>
                <a:off x="2053590" y="629604"/>
                <a:ext cx="2750820" cy="328231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A74B98A-15BA-4ED5-8EF2-BB2C1410FF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343" t="23206" r="9465" b="9520"/>
              <a:stretch/>
            </p:blipFill>
            <p:spPr>
              <a:xfrm>
                <a:off x="2516989" y="901768"/>
                <a:ext cx="735063" cy="78465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3A7C128-A9A8-4556-9B69-0C44E8CD32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298" t="20097" r="15689" b="464"/>
              <a:stretch/>
            </p:blipFill>
            <p:spPr>
              <a:xfrm>
                <a:off x="4797743" y="629604"/>
                <a:ext cx="2734937" cy="328040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6BC671-8DAF-42A3-B9F8-A25E3D48C2BA}"/>
                </a:ext>
              </a:extLst>
            </p:cNvPr>
            <p:cNvGrpSpPr/>
            <p:nvPr/>
          </p:nvGrpSpPr>
          <p:grpSpPr>
            <a:xfrm>
              <a:off x="866877" y="2296095"/>
              <a:ext cx="4147391" cy="2524435"/>
              <a:chOff x="5734050" y="1247775"/>
              <a:chExt cx="4731542" cy="285273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4A2C088-B756-4A90-93F3-DBE3117E3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145" t="19697" r="15856" b="436"/>
              <a:stretch/>
            </p:blipFill>
            <p:spPr>
              <a:xfrm>
                <a:off x="8101011" y="1247775"/>
                <a:ext cx="2364581" cy="285273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D0B5EF8-6A97-4B4B-A0D4-1B722844EF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191" t="19831" r="59778" b="437"/>
              <a:stretch/>
            </p:blipFill>
            <p:spPr>
              <a:xfrm>
                <a:off x="5734050" y="1247775"/>
                <a:ext cx="2366963" cy="284797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DE1984-4B84-4FE2-90F9-79BCC88F2E86}"/>
                </a:ext>
              </a:extLst>
            </p:cNvPr>
            <p:cNvGrpSpPr/>
            <p:nvPr/>
          </p:nvGrpSpPr>
          <p:grpSpPr>
            <a:xfrm>
              <a:off x="1576464" y="3787288"/>
              <a:ext cx="4138537" cy="2524435"/>
              <a:chOff x="5709821" y="1065320"/>
              <a:chExt cx="4721440" cy="282457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D6849B9-07E7-4FFC-8142-0850A22ECD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2037" t="20114" r="15766" b="849"/>
              <a:stretch/>
            </p:blipFill>
            <p:spPr>
              <a:xfrm>
                <a:off x="8052046" y="1065320"/>
                <a:ext cx="2379215" cy="282309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4C9C161-E9BD-4342-B2F4-AA42B048A7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27" t="20114" r="59757" b="849"/>
              <a:stretch/>
            </p:blipFill>
            <p:spPr>
              <a:xfrm>
                <a:off x="5709821" y="1066800"/>
                <a:ext cx="2351103" cy="2823099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5EF2EC-519F-41A7-A609-7A97DB3DACC3}"/>
                </a:ext>
              </a:extLst>
            </p:cNvPr>
            <p:cNvSpPr txBox="1"/>
            <p:nvPr/>
          </p:nvSpPr>
          <p:spPr>
            <a:xfrm>
              <a:off x="1043795" y="718192"/>
              <a:ext cx="129255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(1) Eb alignment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8437A6-8FCD-4E2D-B05D-86DF62C51AC7}"/>
                </a:ext>
              </a:extLst>
            </p:cNvPr>
            <p:cNvSpPr txBox="1"/>
            <p:nvPr/>
          </p:nvSpPr>
          <p:spPr>
            <a:xfrm>
              <a:off x="1173192" y="2449225"/>
              <a:ext cx="18288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(2) Background subtraction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9E561FC-9EAF-4923-ABF1-2C47EEE83C69}"/>
                    </a:ext>
                  </a:extLst>
                </p:cNvPr>
                <p:cNvSpPr txBox="1"/>
                <p:nvPr/>
              </p:nvSpPr>
              <p:spPr>
                <a:xfrm>
                  <a:off x="1869055" y="3947347"/>
                  <a:ext cx="18288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(3) Angle</a:t>
                  </a:r>
                  <a14:m>
                    <m:oMath xmlns:m="http://schemas.openxmlformats.org/officeDocument/2006/math">
                      <m:r>
                        <a:rPr lang="en-GB" sz="11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1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en-GB" sz="1100" b="1" dirty="0">
                      <a:solidFill>
                        <a:schemeClr val="bg1"/>
                      </a:solidFill>
                      <a:latin typeface="Arial Nova Cond" panose="020B0506020202020204" pitchFamily="34" charset="0"/>
                    </a:rPr>
                    <a:t>Wavevectors</a:t>
                  </a: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9E561FC-9EAF-4923-ABF1-2C47EEE83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9055" y="3947347"/>
                  <a:ext cx="1828800" cy="261610"/>
                </a:xfrm>
                <a:prstGeom prst="rect">
                  <a:avLst/>
                </a:prstGeom>
                <a:blipFill>
                  <a:blip r:embed="rId6"/>
                  <a:stretch>
                    <a:fillRect t="-2222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offered ARPES data processing tools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273225"/>
            <a:ext cx="99635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‘Example_010-012_ARPES_EbKx_Processing.mlx’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on a step-by-step guide to process ARPES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‘Example_010-012_ARPES_KxKz_Branched_Processing.mlx’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another example.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D1D1C9-C05F-44A4-85E4-83B031672D37}"/>
              </a:ext>
            </a:extLst>
          </p:cNvPr>
          <p:cNvGrpSpPr/>
          <p:nvPr/>
        </p:nvGrpSpPr>
        <p:grpSpPr>
          <a:xfrm>
            <a:off x="5107497" y="522976"/>
            <a:ext cx="3645949" cy="2796391"/>
            <a:chOff x="5850446" y="448994"/>
            <a:chExt cx="4665153" cy="35781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B87622E-6CA4-4E2B-9440-BAE224167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51" t="22993" r="8942" b="800"/>
            <a:stretch/>
          </p:blipFill>
          <p:spPr>
            <a:xfrm>
              <a:off x="5850446" y="498895"/>
              <a:ext cx="4175185" cy="3528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346C11-BAB5-4E1D-8AA8-317E44CAF071}"/>
                </a:ext>
              </a:extLst>
            </p:cNvPr>
            <p:cNvSpPr txBox="1"/>
            <p:nvPr/>
          </p:nvSpPr>
          <p:spPr>
            <a:xfrm>
              <a:off x="6246679" y="448994"/>
              <a:ext cx="3761096" cy="385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Final ARPES data after processing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CE734A9-B60D-4DEE-A792-78EDA2862C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3" t="8482" r="10714" b="13393"/>
            <a:stretch/>
          </p:blipFill>
          <p:spPr bwMode="auto">
            <a:xfrm>
              <a:off x="8763761" y="1028699"/>
              <a:ext cx="1751838" cy="1466851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EBC3B6-7108-431B-9616-3CD335399213}"/>
                </a:ext>
              </a:extLst>
            </p:cNvPr>
            <p:cNvSpPr/>
            <p:nvPr/>
          </p:nvSpPr>
          <p:spPr>
            <a:xfrm>
              <a:off x="7981950" y="781050"/>
              <a:ext cx="323850" cy="276225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6BC230F-D087-497B-B36F-B42804C80D32}"/>
              </a:ext>
            </a:extLst>
          </p:cNvPr>
          <p:cNvSpPr txBox="1"/>
          <p:nvPr/>
        </p:nvSpPr>
        <p:spPr>
          <a:xfrm>
            <a:off x="8743950" y="1086117"/>
            <a:ext cx="344805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Tools for </a:t>
            </a:r>
            <a:r>
              <a:rPr lang="en-GB" sz="1600" b="1" dirty="0">
                <a:latin typeface="Arial Nova Cond" panose="020B0506020202020204" pitchFamily="34" charset="0"/>
              </a:rPr>
              <a:t>cropping</a:t>
            </a:r>
            <a:r>
              <a:rPr lang="en-GB" sz="1600" dirty="0">
                <a:latin typeface="Arial Nova Cond" panose="020B0506020202020204" pitchFamily="34" charset="0"/>
              </a:rPr>
              <a:t>, </a:t>
            </a:r>
            <a:r>
              <a:rPr lang="en-GB" sz="1600" b="1" dirty="0">
                <a:latin typeface="Arial Nova Cond" panose="020B0506020202020204" pitchFamily="34" charset="0"/>
              </a:rPr>
              <a:t>filtering</a:t>
            </a:r>
            <a:r>
              <a:rPr lang="en-GB" sz="1600" dirty="0">
                <a:latin typeface="Arial Nova Cond" panose="020B0506020202020204" pitchFamily="34" charset="0"/>
              </a:rPr>
              <a:t>, </a:t>
            </a:r>
            <a:r>
              <a:rPr lang="en-GB" sz="1600" b="1" dirty="0">
                <a:latin typeface="Arial Nova Cond" panose="020B0506020202020204" pitchFamily="34" charset="0"/>
              </a:rPr>
              <a:t>smoothing</a:t>
            </a:r>
            <a:r>
              <a:rPr lang="en-GB" sz="1600" dirty="0">
                <a:latin typeface="Arial Nova Cond" panose="020B0506020202020204" pitchFamily="34" charset="0"/>
              </a:rPr>
              <a:t>, </a:t>
            </a:r>
            <a:r>
              <a:rPr lang="en-GB" sz="1600" b="1" dirty="0">
                <a:latin typeface="Arial Nova Cond" panose="020B0506020202020204" pitchFamily="34" charset="0"/>
              </a:rPr>
              <a:t>cutting</a:t>
            </a:r>
            <a:r>
              <a:rPr lang="en-GB" sz="1600" dirty="0">
                <a:latin typeface="Arial Nova Cond" panose="020B0506020202020204" pitchFamily="34" charset="0"/>
              </a:rPr>
              <a:t> &amp; </a:t>
            </a:r>
            <a:r>
              <a:rPr lang="en-GB" sz="1600" b="1" dirty="0">
                <a:latin typeface="Arial Nova Cond" panose="020B0506020202020204" pitchFamily="34" charset="0"/>
              </a:rPr>
              <a:t>slicing</a:t>
            </a:r>
            <a:r>
              <a:rPr lang="en-GB" sz="1600" dirty="0">
                <a:latin typeface="Arial Nova Cond" panose="020B0506020202020204" pitchFamily="34" charset="0"/>
              </a:rPr>
              <a:t> the 3D ARPES data matrices are available.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GB" sz="1600" i="0" dirty="0">
              <a:effectLst/>
              <a:latin typeface="Arial Nova Cond" panose="020B0506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5779D8B-51C4-425C-ABD4-9B4893B3FC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5023" y="3301194"/>
            <a:ext cx="5800607" cy="28900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707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ARPES model curves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58C22C-8E69-4870-A010-580B75BA5AB0}"/>
              </a:ext>
            </a:extLst>
          </p:cNvPr>
          <p:cNvGrpSpPr/>
          <p:nvPr/>
        </p:nvGrpSpPr>
        <p:grpSpPr>
          <a:xfrm>
            <a:off x="131790" y="602410"/>
            <a:ext cx="11993535" cy="5717295"/>
            <a:chOff x="54152" y="547596"/>
            <a:chExt cx="12089011" cy="576280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70F056D-7270-1D63-7A09-1B0E1C104043}"/>
                </a:ext>
              </a:extLst>
            </p:cNvPr>
            <p:cNvGrpSpPr/>
            <p:nvPr/>
          </p:nvGrpSpPr>
          <p:grpSpPr>
            <a:xfrm>
              <a:off x="54152" y="547596"/>
              <a:ext cx="12089011" cy="5762809"/>
              <a:chOff x="0" y="19024"/>
              <a:chExt cx="12089011" cy="5762809"/>
            </a:xfrm>
          </p:grpSpPr>
          <p:pic>
            <p:nvPicPr>
              <p:cNvPr id="31" name="Picture 30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A29815F3-9E13-2AE7-91CF-8D94BF18F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745" y="2925902"/>
                <a:ext cx="2402482" cy="2847976"/>
              </a:xfrm>
              <a:custGeom>
                <a:avLst/>
                <a:gdLst>
                  <a:gd name="connsiteX0" fmla="*/ 0 w 2383508"/>
                  <a:gd name="connsiteY0" fmla="*/ 0 h 2825483"/>
                  <a:gd name="connsiteX1" fmla="*/ 572042 w 2383508"/>
                  <a:gd name="connsiteY1" fmla="*/ 0 h 2825483"/>
                  <a:gd name="connsiteX2" fmla="*/ 1096414 w 2383508"/>
                  <a:gd name="connsiteY2" fmla="*/ 0 h 2825483"/>
                  <a:gd name="connsiteX3" fmla="*/ 1739961 w 2383508"/>
                  <a:gd name="connsiteY3" fmla="*/ 0 h 2825483"/>
                  <a:gd name="connsiteX4" fmla="*/ 2383508 w 2383508"/>
                  <a:gd name="connsiteY4" fmla="*/ 0 h 2825483"/>
                  <a:gd name="connsiteX5" fmla="*/ 2383508 w 2383508"/>
                  <a:gd name="connsiteY5" fmla="*/ 621606 h 2825483"/>
                  <a:gd name="connsiteX6" fmla="*/ 2383508 w 2383508"/>
                  <a:gd name="connsiteY6" fmla="*/ 1243213 h 2825483"/>
                  <a:gd name="connsiteX7" fmla="*/ 2383508 w 2383508"/>
                  <a:gd name="connsiteY7" fmla="*/ 1780054 h 2825483"/>
                  <a:gd name="connsiteX8" fmla="*/ 2383508 w 2383508"/>
                  <a:gd name="connsiteY8" fmla="*/ 2260386 h 2825483"/>
                  <a:gd name="connsiteX9" fmla="*/ 2383508 w 2383508"/>
                  <a:gd name="connsiteY9" fmla="*/ 2825483 h 2825483"/>
                  <a:gd name="connsiteX10" fmla="*/ 1739961 w 2383508"/>
                  <a:gd name="connsiteY10" fmla="*/ 2825483 h 2825483"/>
                  <a:gd name="connsiteX11" fmla="*/ 1120249 w 2383508"/>
                  <a:gd name="connsiteY11" fmla="*/ 2825483 h 2825483"/>
                  <a:gd name="connsiteX12" fmla="*/ 0 w 2383508"/>
                  <a:gd name="connsiteY12" fmla="*/ 2825483 h 2825483"/>
                  <a:gd name="connsiteX13" fmla="*/ 0 w 2383508"/>
                  <a:gd name="connsiteY13" fmla="*/ 2203877 h 2825483"/>
                  <a:gd name="connsiteX14" fmla="*/ 0 w 2383508"/>
                  <a:gd name="connsiteY14" fmla="*/ 1638780 h 2825483"/>
                  <a:gd name="connsiteX15" fmla="*/ 0 w 2383508"/>
                  <a:gd name="connsiteY15" fmla="*/ 1101938 h 2825483"/>
                  <a:gd name="connsiteX16" fmla="*/ 0 w 2383508"/>
                  <a:gd name="connsiteY16" fmla="*/ 565097 h 2825483"/>
                  <a:gd name="connsiteX17" fmla="*/ 0 w 2383508"/>
                  <a:gd name="connsiteY17" fmla="*/ 0 h 282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83508" h="2825483" fill="none" extrusionOk="0">
                    <a:moveTo>
                      <a:pt x="0" y="0"/>
                    </a:moveTo>
                    <a:cubicBezTo>
                      <a:pt x="275847" y="26271"/>
                      <a:pt x="289238" y="6827"/>
                      <a:pt x="572042" y="0"/>
                    </a:cubicBezTo>
                    <a:cubicBezTo>
                      <a:pt x="854846" y="-6827"/>
                      <a:pt x="896622" y="-22563"/>
                      <a:pt x="1096414" y="0"/>
                    </a:cubicBezTo>
                    <a:cubicBezTo>
                      <a:pt x="1296206" y="22563"/>
                      <a:pt x="1482976" y="22356"/>
                      <a:pt x="1739961" y="0"/>
                    </a:cubicBezTo>
                    <a:cubicBezTo>
                      <a:pt x="1996946" y="-22356"/>
                      <a:pt x="2174802" y="15876"/>
                      <a:pt x="2383508" y="0"/>
                    </a:cubicBezTo>
                    <a:cubicBezTo>
                      <a:pt x="2395500" y="245842"/>
                      <a:pt x="2407798" y="390008"/>
                      <a:pt x="2383508" y="621606"/>
                    </a:cubicBezTo>
                    <a:cubicBezTo>
                      <a:pt x="2359218" y="853204"/>
                      <a:pt x="2406813" y="1029732"/>
                      <a:pt x="2383508" y="1243213"/>
                    </a:cubicBezTo>
                    <a:cubicBezTo>
                      <a:pt x="2360203" y="1456694"/>
                      <a:pt x="2367315" y="1571173"/>
                      <a:pt x="2383508" y="1780054"/>
                    </a:cubicBezTo>
                    <a:cubicBezTo>
                      <a:pt x="2399701" y="1988935"/>
                      <a:pt x="2396498" y="2137898"/>
                      <a:pt x="2383508" y="2260386"/>
                    </a:cubicBezTo>
                    <a:cubicBezTo>
                      <a:pt x="2370518" y="2382874"/>
                      <a:pt x="2361280" y="2632811"/>
                      <a:pt x="2383508" y="2825483"/>
                    </a:cubicBezTo>
                    <a:cubicBezTo>
                      <a:pt x="2187650" y="2823037"/>
                      <a:pt x="2056171" y="2795608"/>
                      <a:pt x="1739961" y="2825483"/>
                    </a:cubicBezTo>
                    <a:cubicBezTo>
                      <a:pt x="1423751" y="2855358"/>
                      <a:pt x="1358393" y="2812332"/>
                      <a:pt x="1120249" y="2825483"/>
                    </a:cubicBezTo>
                    <a:cubicBezTo>
                      <a:pt x="882105" y="2838634"/>
                      <a:pt x="303296" y="2860613"/>
                      <a:pt x="0" y="2825483"/>
                    </a:cubicBezTo>
                    <a:cubicBezTo>
                      <a:pt x="8595" y="2573062"/>
                      <a:pt x="-19606" y="2355570"/>
                      <a:pt x="0" y="2203877"/>
                    </a:cubicBezTo>
                    <a:cubicBezTo>
                      <a:pt x="19606" y="2052184"/>
                      <a:pt x="-19718" y="1765790"/>
                      <a:pt x="0" y="1638780"/>
                    </a:cubicBezTo>
                    <a:cubicBezTo>
                      <a:pt x="19718" y="1511770"/>
                      <a:pt x="21758" y="1286827"/>
                      <a:pt x="0" y="1101938"/>
                    </a:cubicBezTo>
                    <a:cubicBezTo>
                      <a:pt x="-21758" y="917049"/>
                      <a:pt x="-12453" y="760819"/>
                      <a:pt x="0" y="565097"/>
                    </a:cubicBezTo>
                    <a:cubicBezTo>
                      <a:pt x="12453" y="369375"/>
                      <a:pt x="10033" y="237978"/>
                      <a:pt x="0" y="0"/>
                    </a:cubicBezTo>
                    <a:close/>
                  </a:path>
                  <a:path w="2383508" h="2825483" stroke="0" extrusionOk="0">
                    <a:moveTo>
                      <a:pt x="0" y="0"/>
                    </a:moveTo>
                    <a:cubicBezTo>
                      <a:pt x="203891" y="-11548"/>
                      <a:pt x="447401" y="6887"/>
                      <a:pt x="643547" y="0"/>
                    </a:cubicBezTo>
                    <a:cubicBezTo>
                      <a:pt x="839693" y="-6887"/>
                      <a:pt x="1062946" y="-2633"/>
                      <a:pt x="1287094" y="0"/>
                    </a:cubicBezTo>
                    <a:cubicBezTo>
                      <a:pt x="1511242" y="2633"/>
                      <a:pt x="2004035" y="12432"/>
                      <a:pt x="2383508" y="0"/>
                    </a:cubicBezTo>
                    <a:cubicBezTo>
                      <a:pt x="2393362" y="275609"/>
                      <a:pt x="2379012" y="381354"/>
                      <a:pt x="2383508" y="593351"/>
                    </a:cubicBezTo>
                    <a:cubicBezTo>
                      <a:pt x="2388004" y="805348"/>
                      <a:pt x="2358465" y="1010308"/>
                      <a:pt x="2383508" y="1186703"/>
                    </a:cubicBezTo>
                    <a:cubicBezTo>
                      <a:pt x="2408551" y="1363098"/>
                      <a:pt x="2378658" y="1619224"/>
                      <a:pt x="2383508" y="1808309"/>
                    </a:cubicBezTo>
                    <a:cubicBezTo>
                      <a:pt x="2388358" y="1997394"/>
                      <a:pt x="2370648" y="2412285"/>
                      <a:pt x="2383508" y="2825483"/>
                    </a:cubicBezTo>
                    <a:cubicBezTo>
                      <a:pt x="2234316" y="2831582"/>
                      <a:pt x="2057001" y="2794602"/>
                      <a:pt x="1739961" y="2825483"/>
                    </a:cubicBezTo>
                    <a:cubicBezTo>
                      <a:pt x="1422921" y="2856364"/>
                      <a:pt x="1407111" y="2844109"/>
                      <a:pt x="1144084" y="2825483"/>
                    </a:cubicBezTo>
                    <a:cubicBezTo>
                      <a:pt x="881057" y="2806857"/>
                      <a:pt x="678811" y="2834814"/>
                      <a:pt x="548207" y="2825483"/>
                    </a:cubicBezTo>
                    <a:cubicBezTo>
                      <a:pt x="417603" y="2816152"/>
                      <a:pt x="202515" y="2833687"/>
                      <a:pt x="0" y="2825483"/>
                    </a:cubicBezTo>
                    <a:cubicBezTo>
                      <a:pt x="4236" y="2583132"/>
                      <a:pt x="18639" y="2553020"/>
                      <a:pt x="0" y="2316896"/>
                    </a:cubicBezTo>
                    <a:cubicBezTo>
                      <a:pt x="-18639" y="2080772"/>
                      <a:pt x="3795" y="1965350"/>
                      <a:pt x="0" y="1695290"/>
                    </a:cubicBezTo>
                    <a:cubicBezTo>
                      <a:pt x="-3795" y="1425230"/>
                      <a:pt x="5126" y="1352235"/>
                      <a:pt x="0" y="1073684"/>
                    </a:cubicBezTo>
                    <a:cubicBezTo>
                      <a:pt x="-5126" y="795133"/>
                      <a:pt x="15531" y="670760"/>
                      <a:pt x="0" y="536842"/>
                    </a:cubicBezTo>
                    <a:cubicBezTo>
                      <a:pt x="-15531" y="402924"/>
                      <a:pt x="-25975" y="241661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423441055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9" name="Picture 2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F14ED3D8-C64A-CD5D-F9B1-247E50F06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612" y="2925902"/>
                <a:ext cx="2394527" cy="2847976"/>
              </a:xfrm>
              <a:custGeom>
                <a:avLst/>
                <a:gdLst>
                  <a:gd name="connsiteX0" fmla="*/ 0 w 2375616"/>
                  <a:gd name="connsiteY0" fmla="*/ 0 h 2825483"/>
                  <a:gd name="connsiteX1" fmla="*/ 522636 w 2375616"/>
                  <a:gd name="connsiteY1" fmla="*/ 0 h 2825483"/>
                  <a:gd name="connsiteX2" fmla="*/ 1092783 w 2375616"/>
                  <a:gd name="connsiteY2" fmla="*/ 0 h 2825483"/>
                  <a:gd name="connsiteX3" fmla="*/ 1734200 w 2375616"/>
                  <a:gd name="connsiteY3" fmla="*/ 0 h 2825483"/>
                  <a:gd name="connsiteX4" fmla="*/ 2375616 w 2375616"/>
                  <a:gd name="connsiteY4" fmla="*/ 0 h 2825483"/>
                  <a:gd name="connsiteX5" fmla="*/ 2375616 w 2375616"/>
                  <a:gd name="connsiteY5" fmla="*/ 508587 h 2825483"/>
                  <a:gd name="connsiteX6" fmla="*/ 2375616 w 2375616"/>
                  <a:gd name="connsiteY6" fmla="*/ 1130193 h 2825483"/>
                  <a:gd name="connsiteX7" fmla="*/ 2375616 w 2375616"/>
                  <a:gd name="connsiteY7" fmla="*/ 1751799 h 2825483"/>
                  <a:gd name="connsiteX8" fmla="*/ 2375616 w 2375616"/>
                  <a:gd name="connsiteY8" fmla="*/ 2288641 h 2825483"/>
                  <a:gd name="connsiteX9" fmla="*/ 2375616 w 2375616"/>
                  <a:gd name="connsiteY9" fmla="*/ 2825483 h 2825483"/>
                  <a:gd name="connsiteX10" fmla="*/ 1829224 w 2375616"/>
                  <a:gd name="connsiteY10" fmla="*/ 2825483 h 2825483"/>
                  <a:gd name="connsiteX11" fmla="*/ 1306589 w 2375616"/>
                  <a:gd name="connsiteY11" fmla="*/ 2825483 h 2825483"/>
                  <a:gd name="connsiteX12" fmla="*/ 665172 w 2375616"/>
                  <a:gd name="connsiteY12" fmla="*/ 2825483 h 2825483"/>
                  <a:gd name="connsiteX13" fmla="*/ 0 w 2375616"/>
                  <a:gd name="connsiteY13" fmla="*/ 2825483 h 2825483"/>
                  <a:gd name="connsiteX14" fmla="*/ 0 w 2375616"/>
                  <a:gd name="connsiteY14" fmla="*/ 2203877 h 2825483"/>
                  <a:gd name="connsiteX15" fmla="*/ 0 w 2375616"/>
                  <a:gd name="connsiteY15" fmla="*/ 1695290 h 2825483"/>
                  <a:gd name="connsiteX16" fmla="*/ 0 w 2375616"/>
                  <a:gd name="connsiteY16" fmla="*/ 1158448 h 2825483"/>
                  <a:gd name="connsiteX17" fmla="*/ 0 w 2375616"/>
                  <a:gd name="connsiteY17" fmla="*/ 536842 h 2825483"/>
                  <a:gd name="connsiteX18" fmla="*/ 0 w 2375616"/>
                  <a:gd name="connsiteY18" fmla="*/ 0 h 282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75616" h="2825483" fill="none" extrusionOk="0">
                    <a:moveTo>
                      <a:pt x="0" y="0"/>
                    </a:moveTo>
                    <a:cubicBezTo>
                      <a:pt x="127139" y="-16805"/>
                      <a:pt x="370496" y="15364"/>
                      <a:pt x="522636" y="0"/>
                    </a:cubicBezTo>
                    <a:cubicBezTo>
                      <a:pt x="674776" y="-15364"/>
                      <a:pt x="902204" y="-6654"/>
                      <a:pt x="1092783" y="0"/>
                    </a:cubicBezTo>
                    <a:cubicBezTo>
                      <a:pt x="1283362" y="6654"/>
                      <a:pt x="1462015" y="5930"/>
                      <a:pt x="1734200" y="0"/>
                    </a:cubicBezTo>
                    <a:cubicBezTo>
                      <a:pt x="2006385" y="-5930"/>
                      <a:pt x="2204766" y="20166"/>
                      <a:pt x="2375616" y="0"/>
                    </a:cubicBezTo>
                    <a:cubicBezTo>
                      <a:pt x="2399189" y="162827"/>
                      <a:pt x="2393746" y="302294"/>
                      <a:pt x="2375616" y="508587"/>
                    </a:cubicBezTo>
                    <a:cubicBezTo>
                      <a:pt x="2357486" y="714880"/>
                      <a:pt x="2351947" y="984869"/>
                      <a:pt x="2375616" y="1130193"/>
                    </a:cubicBezTo>
                    <a:cubicBezTo>
                      <a:pt x="2399285" y="1275517"/>
                      <a:pt x="2377695" y="1443423"/>
                      <a:pt x="2375616" y="1751799"/>
                    </a:cubicBezTo>
                    <a:cubicBezTo>
                      <a:pt x="2373537" y="2060175"/>
                      <a:pt x="2400525" y="2052446"/>
                      <a:pt x="2375616" y="2288641"/>
                    </a:cubicBezTo>
                    <a:cubicBezTo>
                      <a:pt x="2350707" y="2524836"/>
                      <a:pt x="2380982" y="2710071"/>
                      <a:pt x="2375616" y="2825483"/>
                    </a:cubicBezTo>
                    <a:cubicBezTo>
                      <a:pt x="2249912" y="2814321"/>
                      <a:pt x="2048488" y="2817971"/>
                      <a:pt x="1829224" y="2825483"/>
                    </a:cubicBezTo>
                    <a:cubicBezTo>
                      <a:pt x="1609960" y="2832995"/>
                      <a:pt x="1443439" y="2850202"/>
                      <a:pt x="1306589" y="2825483"/>
                    </a:cubicBezTo>
                    <a:cubicBezTo>
                      <a:pt x="1169740" y="2800764"/>
                      <a:pt x="958928" y="2820146"/>
                      <a:pt x="665172" y="2825483"/>
                    </a:cubicBezTo>
                    <a:cubicBezTo>
                      <a:pt x="371416" y="2830820"/>
                      <a:pt x="192627" y="2849427"/>
                      <a:pt x="0" y="2825483"/>
                    </a:cubicBezTo>
                    <a:cubicBezTo>
                      <a:pt x="28976" y="2641716"/>
                      <a:pt x="-17613" y="2345230"/>
                      <a:pt x="0" y="2203877"/>
                    </a:cubicBezTo>
                    <a:cubicBezTo>
                      <a:pt x="17613" y="2062524"/>
                      <a:pt x="12820" y="1921533"/>
                      <a:pt x="0" y="1695290"/>
                    </a:cubicBezTo>
                    <a:cubicBezTo>
                      <a:pt x="-12820" y="1469047"/>
                      <a:pt x="-5856" y="1388319"/>
                      <a:pt x="0" y="1158448"/>
                    </a:cubicBezTo>
                    <a:cubicBezTo>
                      <a:pt x="5856" y="928577"/>
                      <a:pt x="15262" y="832126"/>
                      <a:pt x="0" y="536842"/>
                    </a:cubicBezTo>
                    <a:cubicBezTo>
                      <a:pt x="-15262" y="241558"/>
                      <a:pt x="-17489" y="254787"/>
                      <a:pt x="0" y="0"/>
                    </a:cubicBezTo>
                    <a:close/>
                  </a:path>
                  <a:path w="2375616" h="2825483" stroke="0" extrusionOk="0">
                    <a:moveTo>
                      <a:pt x="0" y="0"/>
                    </a:moveTo>
                    <a:cubicBezTo>
                      <a:pt x="244542" y="-10810"/>
                      <a:pt x="272618" y="15069"/>
                      <a:pt x="522636" y="0"/>
                    </a:cubicBezTo>
                    <a:cubicBezTo>
                      <a:pt x="772654" y="-15069"/>
                      <a:pt x="913545" y="28903"/>
                      <a:pt x="1164052" y="0"/>
                    </a:cubicBezTo>
                    <a:cubicBezTo>
                      <a:pt x="1414559" y="-28903"/>
                      <a:pt x="1577546" y="-19229"/>
                      <a:pt x="1686687" y="0"/>
                    </a:cubicBezTo>
                    <a:cubicBezTo>
                      <a:pt x="1795829" y="19229"/>
                      <a:pt x="2227899" y="21906"/>
                      <a:pt x="2375616" y="0"/>
                    </a:cubicBezTo>
                    <a:cubicBezTo>
                      <a:pt x="2354858" y="222402"/>
                      <a:pt x="2393579" y="351331"/>
                      <a:pt x="2375616" y="508587"/>
                    </a:cubicBezTo>
                    <a:cubicBezTo>
                      <a:pt x="2357653" y="665843"/>
                      <a:pt x="2350170" y="933238"/>
                      <a:pt x="2375616" y="1045429"/>
                    </a:cubicBezTo>
                    <a:cubicBezTo>
                      <a:pt x="2401062" y="1157620"/>
                      <a:pt x="2384160" y="1393753"/>
                      <a:pt x="2375616" y="1525761"/>
                    </a:cubicBezTo>
                    <a:cubicBezTo>
                      <a:pt x="2367072" y="1657769"/>
                      <a:pt x="2394643" y="1817424"/>
                      <a:pt x="2375616" y="2034348"/>
                    </a:cubicBezTo>
                    <a:cubicBezTo>
                      <a:pt x="2356589" y="2251272"/>
                      <a:pt x="2397661" y="2643182"/>
                      <a:pt x="2375616" y="2825483"/>
                    </a:cubicBezTo>
                    <a:cubicBezTo>
                      <a:pt x="2200944" y="2843669"/>
                      <a:pt x="2015968" y="2807688"/>
                      <a:pt x="1852980" y="2825483"/>
                    </a:cubicBezTo>
                    <a:cubicBezTo>
                      <a:pt x="1689992" y="2843278"/>
                      <a:pt x="1523590" y="2853156"/>
                      <a:pt x="1259076" y="2825483"/>
                    </a:cubicBezTo>
                    <a:cubicBezTo>
                      <a:pt x="994562" y="2797810"/>
                      <a:pt x="929839" y="2807761"/>
                      <a:pt x="665172" y="2825483"/>
                    </a:cubicBezTo>
                    <a:cubicBezTo>
                      <a:pt x="400505" y="2843205"/>
                      <a:pt x="201996" y="2823379"/>
                      <a:pt x="0" y="2825483"/>
                    </a:cubicBezTo>
                    <a:cubicBezTo>
                      <a:pt x="-1537" y="2579315"/>
                      <a:pt x="7762" y="2459514"/>
                      <a:pt x="0" y="2203877"/>
                    </a:cubicBezTo>
                    <a:cubicBezTo>
                      <a:pt x="-7762" y="1948240"/>
                      <a:pt x="18549" y="1831914"/>
                      <a:pt x="0" y="1582270"/>
                    </a:cubicBezTo>
                    <a:cubicBezTo>
                      <a:pt x="-18549" y="1332626"/>
                      <a:pt x="5282" y="1301166"/>
                      <a:pt x="0" y="1073684"/>
                    </a:cubicBezTo>
                    <a:cubicBezTo>
                      <a:pt x="-5282" y="846202"/>
                      <a:pt x="22348" y="660947"/>
                      <a:pt x="0" y="508587"/>
                    </a:cubicBezTo>
                    <a:cubicBezTo>
                      <a:pt x="-22348" y="356227"/>
                      <a:pt x="16688" y="121572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61738778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7" name="Picture 2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9B5AA413-1575-8C06-FDEF-9077BF48E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134" y="2925902"/>
                <a:ext cx="2402482" cy="2855931"/>
              </a:xfrm>
              <a:custGeom>
                <a:avLst/>
                <a:gdLst>
                  <a:gd name="connsiteX0" fmla="*/ 0 w 2383508"/>
                  <a:gd name="connsiteY0" fmla="*/ 0 h 2833375"/>
                  <a:gd name="connsiteX1" fmla="*/ 595877 w 2383508"/>
                  <a:gd name="connsiteY1" fmla="*/ 0 h 2833375"/>
                  <a:gd name="connsiteX2" fmla="*/ 1144084 w 2383508"/>
                  <a:gd name="connsiteY2" fmla="*/ 0 h 2833375"/>
                  <a:gd name="connsiteX3" fmla="*/ 1668456 w 2383508"/>
                  <a:gd name="connsiteY3" fmla="*/ 0 h 2833375"/>
                  <a:gd name="connsiteX4" fmla="*/ 2383508 w 2383508"/>
                  <a:gd name="connsiteY4" fmla="*/ 0 h 2833375"/>
                  <a:gd name="connsiteX5" fmla="*/ 2383508 w 2383508"/>
                  <a:gd name="connsiteY5" fmla="*/ 566675 h 2833375"/>
                  <a:gd name="connsiteX6" fmla="*/ 2383508 w 2383508"/>
                  <a:gd name="connsiteY6" fmla="*/ 1048349 h 2833375"/>
                  <a:gd name="connsiteX7" fmla="*/ 2383508 w 2383508"/>
                  <a:gd name="connsiteY7" fmla="*/ 1643358 h 2833375"/>
                  <a:gd name="connsiteX8" fmla="*/ 2383508 w 2383508"/>
                  <a:gd name="connsiteY8" fmla="*/ 2238366 h 2833375"/>
                  <a:gd name="connsiteX9" fmla="*/ 2383508 w 2383508"/>
                  <a:gd name="connsiteY9" fmla="*/ 2833375 h 2833375"/>
                  <a:gd name="connsiteX10" fmla="*/ 1835301 w 2383508"/>
                  <a:gd name="connsiteY10" fmla="*/ 2833375 h 2833375"/>
                  <a:gd name="connsiteX11" fmla="*/ 1239424 w 2383508"/>
                  <a:gd name="connsiteY11" fmla="*/ 2833375 h 2833375"/>
                  <a:gd name="connsiteX12" fmla="*/ 715052 w 2383508"/>
                  <a:gd name="connsiteY12" fmla="*/ 2833375 h 2833375"/>
                  <a:gd name="connsiteX13" fmla="*/ 0 w 2383508"/>
                  <a:gd name="connsiteY13" fmla="*/ 2833375 h 2833375"/>
                  <a:gd name="connsiteX14" fmla="*/ 0 w 2383508"/>
                  <a:gd name="connsiteY14" fmla="*/ 2266700 h 2833375"/>
                  <a:gd name="connsiteX15" fmla="*/ 0 w 2383508"/>
                  <a:gd name="connsiteY15" fmla="*/ 1700025 h 2833375"/>
                  <a:gd name="connsiteX16" fmla="*/ 0 w 2383508"/>
                  <a:gd name="connsiteY16" fmla="*/ 1190017 h 2833375"/>
                  <a:gd name="connsiteX17" fmla="*/ 0 w 2383508"/>
                  <a:gd name="connsiteY17" fmla="*/ 708344 h 2833375"/>
                  <a:gd name="connsiteX18" fmla="*/ 0 w 2383508"/>
                  <a:gd name="connsiteY18" fmla="*/ 0 h 28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83508" h="2833375" fill="none" extrusionOk="0">
                    <a:moveTo>
                      <a:pt x="0" y="0"/>
                    </a:moveTo>
                    <a:cubicBezTo>
                      <a:pt x="250087" y="5020"/>
                      <a:pt x="365120" y="-9452"/>
                      <a:pt x="595877" y="0"/>
                    </a:cubicBezTo>
                    <a:cubicBezTo>
                      <a:pt x="826634" y="9452"/>
                      <a:pt x="963522" y="-16132"/>
                      <a:pt x="1144084" y="0"/>
                    </a:cubicBezTo>
                    <a:cubicBezTo>
                      <a:pt x="1324646" y="16132"/>
                      <a:pt x="1514879" y="23085"/>
                      <a:pt x="1668456" y="0"/>
                    </a:cubicBezTo>
                    <a:cubicBezTo>
                      <a:pt x="1822033" y="-23085"/>
                      <a:pt x="2109345" y="-31217"/>
                      <a:pt x="2383508" y="0"/>
                    </a:cubicBezTo>
                    <a:cubicBezTo>
                      <a:pt x="2372972" y="181741"/>
                      <a:pt x="2359833" y="384731"/>
                      <a:pt x="2383508" y="566675"/>
                    </a:cubicBezTo>
                    <a:cubicBezTo>
                      <a:pt x="2407183" y="748619"/>
                      <a:pt x="2388219" y="933937"/>
                      <a:pt x="2383508" y="1048349"/>
                    </a:cubicBezTo>
                    <a:cubicBezTo>
                      <a:pt x="2378797" y="1162761"/>
                      <a:pt x="2376302" y="1350349"/>
                      <a:pt x="2383508" y="1643358"/>
                    </a:cubicBezTo>
                    <a:cubicBezTo>
                      <a:pt x="2390714" y="1936367"/>
                      <a:pt x="2364333" y="2039126"/>
                      <a:pt x="2383508" y="2238366"/>
                    </a:cubicBezTo>
                    <a:cubicBezTo>
                      <a:pt x="2402683" y="2437606"/>
                      <a:pt x="2408885" y="2550464"/>
                      <a:pt x="2383508" y="2833375"/>
                    </a:cubicBezTo>
                    <a:cubicBezTo>
                      <a:pt x="2269116" y="2827671"/>
                      <a:pt x="1985788" y="2845377"/>
                      <a:pt x="1835301" y="2833375"/>
                    </a:cubicBezTo>
                    <a:cubicBezTo>
                      <a:pt x="1684814" y="2821373"/>
                      <a:pt x="1453860" y="2836258"/>
                      <a:pt x="1239424" y="2833375"/>
                    </a:cubicBezTo>
                    <a:cubicBezTo>
                      <a:pt x="1024988" y="2830492"/>
                      <a:pt x="929589" y="2819803"/>
                      <a:pt x="715052" y="2833375"/>
                    </a:cubicBezTo>
                    <a:cubicBezTo>
                      <a:pt x="500515" y="2846947"/>
                      <a:pt x="333554" y="2851240"/>
                      <a:pt x="0" y="2833375"/>
                    </a:cubicBezTo>
                    <a:cubicBezTo>
                      <a:pt x="14824" y="2570189"/>
                      <a:pt x="16555" y="2542786"/>
                      <a:pt x="0" y="2266700"/>
                    </a:cubicBezTo>
                    <a:cubicBezTo>
                      <a:pt x="-16555" y="1990615"/>
                      <a:pt x="-9452" y="1969791"/>
                      <a:pt x="0" y="1700025"/>
                    </a:cubicBezTo>
                    <a:cubicBezTo>
                      <a:pt x="9452" y="1430259"/>
                      <a:pt x="14895" y="1398937"/>
                      <a:pt x="0" y="1190017"/>
                    </a:cubicBezTo>
                    <a:cubicBezTo>
                      <a:pt x="-14895" y="981097"/>
                      <a:pt x="-12644" y="828782"/>
                      <a:pt x="0" y="708344"/>
                    </a:cubicBezTo>
                    <a:cubicBezTo>
                      <a:pt x="12644" y="587906"/>
                      <a:pt x="-33479" y="261116"/>
                      <a:pt x="0" y="0"/>
                    </a:cubicBezTo>
                    <a:close/>
                  </a:path>
                  <a:path w="2383508" h="2833375" stroke="0" extrusionOk="0">
                    <a:moveTo>
                      <a:pt x="0" y="0"/>
                    </a:moveTo>
                    <a:cubicBezTo>
                      <a:pt x="131806" y="-17651"/>
                      <a:pt x="457142" y="21541"/>
                      <a:pt x="619712" y="0"/>
                    </a:cubicBezTo>
                    <a:cubicBezTo>
                      <a:pt x="782282" y="-21541"/>
                      <a:pt x="996789" y="27590"/>
                      <a:pt x="1191754" y="0"/>
                    </a:cubicBezTo>
                    <a:cubicBezTo>
                      <a:pt x="1386719" y="-27590"/>
                      <a:pt x="1482253" y="15316"/>
                      <a:pt x="1739961" y="0"/>
                    </a:cubicBezTo>
                    <a:cubicBezTo>
                      <a:pt x="1997669" y="-15316"/>
                      <a:pt x="2096065" y="10415"/>
                      <a:pt x="2383508" y="0"/>
                    </a:cubicBezTo>
                    <a:cubicBezTo>
                      <a:pt x="2365566" y="188036"/>
                      <a:pt x="2361092" y="324276"/>
                      <a:pt x="2383508" y="566675"/>
                    </a:cubicBezTo>
                    <a:cubicBezTo>
                      <a:pt x="2405924" y="809074"/>
                      <a:pt x="2390685" y="978014"/>
                      <a:pt x="2383508" y="1161684"/>
                    </a:cubicBezTo>
                    <a:cubicBezTo>
                      <a:pt x="2376331" y="1345354"/>
                      <a:pt x="2367142" y="1442270"/>
                      <a:pt x="2383508" y="1643358"/>
                    </a:cubicBezTo>
                    <a:cubicBezTo>
                      <a:pt x="2399874" y="1844446"/>
                      <a:pt x="2356324" y="2036254"/>
                      <a:pt x="2383508" y="2238366"/>
                    </a:cubicBezTo>
                    <a:cubicBezTo>
                      <a:pt x="2410692" y="2440478"/>
                      <a:pt x="2401951" y="2606635"/>
                      <a:pt x="2383508" y="2833375"/>
                    </a:cubicBezTo>
                    <a:cubicBezTo>
                      <a:pt x="2191381" y="2831414"/>
                      <a:pt x="1964094" y="2812921"/>
                      <a:pt x="1859136" y="2833375"/>
                    </a:cubicBezTo>
                    <a:cubicBezTo>
                      <a:pt x="1754178" y="2853829"/>
                      <a:pt x="1585899" y="2847282"/>
                      <a:pt x="1334764" y="2833375"/>
                    </a:cubicBezTo>
                    <a:cubicBezTo>
                      <a:pt x="1083629" y="2819468"/>
                      <a:pt x="952686" y="2857420"/>
                      <a:pt x="810393" y="2833375"/>
                    </a:cubicBezTo>
                    <a:cubicBezTo>
                      <a:pt x="668100" y="2809330"/>
                      <a:pt x="324130" y="2851787"/>
                      <a:pt x="0" y="2833375"/>
                    </a:cubicBezTo>
                    <a:cubicBezTo>
                      <a:pt x="-16745" y="2618385"/>
                      <a:pt x="10650" y="2423940"/>
                      <a:pt x="0" y="2238366"/>
                    </a:cubicBezTo>
                    <a:cubicBezTo>
                      <a:pt x="-10650" y="2052792"/>
                      <a:pt x="8416" y="1973361"/>
                      <a:pt x="0" y="1756693"/>
                    </a:cubicBezTo>
                    <a:cubicBezTo>
                      <a:pt x="-8416" y="1540025"/>
                      <a:pt x="-19560" y="1415621"/>
                      <a:pt x="0" y="1218351"/>
                    </a:cubicBezTo>
                    <a:cubicBezTo>
                      <a:pt x="19560" y="1021081"/>
                      <a:pt x="-10128" y="924735"/>
                      <a:pt x="0" y="651676"/>
                    </a:cubicBezTo>
                    <a:cubicBezTo>
                      <a:pt x="10128" y="378617"/>
                      <a:pt x="-14626" y="318269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1108351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5" name="Picture 2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18DD8862-8B68-BF1B-4017-459B3A05B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2925902"/>
                <a:ext cx="2402482" cy="2847976"/>
              </a:xfrm>
              <a:custGeom>
                <a:avLst/>
                <a:gdLst>
                  <a:gd name="connsiteX0" fmla="*/ 0 w 2383508"/>
                  <a:gd name="connsiteY0" fmla="*/ 0 h 2825483"/>
                  <a:gd name="connsiteX1" fmla="*/ 595877 w 2383508"/>
                  <a:gd name="connsiteY1" fmla="*/ 0 h 2825483"/>
                  <a:gd name="connsiteX2" fmla="*/ 1215589 w 2383508"/>
                  <a:gd name="connsiteY2" fmla="*/ 0 h 2825483"/>
                  <a:gd name="connsiteX3" fmla="*/ 1763796 w 2383508"/>
                  <a:gd name="connsiteY3" fmla="*/ 0 h 2825483"/>
                  <a:gd name="connsiteX4" fmla="*/ 2383508 w 2383508"/>
                  <a:gd name="connsiteY4" fmla="*/ 0 h 2825483"/>
                  <a:gd name="connsiteX5" fmla="*/ 2383508 w 2383508"/>
                  <a:gd name="connsiteY5" fmla="*/ 593351 h 2825483"/>
                  <a:gd name="connsiteX6" fmla="*/ 2383508 w 2383508"/>
                  <a:gd name="connsiteY6" fmla="*/ 1101938 h 2825483"/>
                  <a:gd name="connsiteX7" fmla="*/ 2383508 w 2383508"/>
                  <a:gd name="connsiteY7" fmla="*/ 1695290 h 2825483"/>
                  <a:gd name="connsiteX8" fmla="*/ 2383508 w 2383508"/>
                  <a:gd name="connsiteY8" fmla="*/ 2288641 h 2825483"/>
                  <a:gd name="connsiteX9" fmla="*/ 2383508 w 2383508"/>
                  <a:gd name="connsiteY9" fmla="*/ 2825483 h 2825483"/>
                  <a:gd name="connsiteX10" fmla="*/ 1859136 w 2383508"/>
                  <a:gd name="connsiteY10" fmla="*/ 2825483 h 2825483"/>
                  <a:gd name="connsiteX11" fmla="*/ 1239424 w 2383508"/>
                  <a:gd name="connsiteY11" fmla="*/ 2825483 h 2825483"/>
                  <a:gd name="connsiteX12" fmla="*/ 595877 w 2383508"/>
                  <a:gd name="connsiteY12" fmla="*/ 2825483 h 2825483"/>
                  <a:gd name="connsiteX13" fmla="*/ 0 w 2383508"/>
                  <a:gd name="connsiteY13" fmla="*/ 2825483 h 2825483"/>
                  <a:gd name="connsiteX14" fmla="*/ 0 w 2383508"/>
                  <a:gd name="connsiteY14" fmla="*/ 2260386 h 2825483"/>
                  <a:gd name="connsiteX15" fmla="*/ 0 w 2383508"/>
                  <a:gd name="connsiteY15" fmla="*/ 1723545 h 2825483"/>
                  <a:gd name="connsiteX16" fmla="*/ 0 w 2383508"/>
                  <a:gd name="connsiteY16" fmla="*/ 1158448 h 2825483"/>
                  <a:gd name="connsiteX17" fmla="*/ 0 w 2383508"/>
                  <a:gd name="connsiteY17" fmla="*/ 678116 h 2825483"/>
                  <a:gd name="connsiteX18" fmla="*/ 0 w 2383508"/>
                  <a:gd name="connsiteY18" fmla="*/ 0 h 282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83508" h="2825483" fill="none" extrusionOk="0">
                    <a:moveTo>
                      <a:pt x="0" y="0"/>
                    </a:moveTo>
                    <a:cubicBezTo>
                      <a:pt x="151816" y="13264"/>
                      <a:pt x="331846" y="-25210"/>
                      <a:pt x="595877" y="0"/>
                    </a:cubicBezTo>
                    <a:cubicBezTo>
                      <a:pt x="859908" y="25210"/>
                      <a:pt x="1029501" y="-2250"/>
                      <a:pt x="1215589" y="0"/>
                    </a:cubicBezTo>
                    <a:cubicBezTo>
                      <a:pt x="1401677" y="2250"/>
                      <a:pt x="1640250" y="-26688"/>
                      <a:pt x="1763796" y="0"/>
                    </a:cubicBezTo>
                    <a:cubicBezTo>
                      <a:pt x="1887342" y="26688"/>
                      <a:pt x="2152703" y="30182"/>
                      <a:pt x="2383508" y="0"/>
                    </a:cubicBezTo>
                    <a:cubicBezTo>
                      <a:pt x="2361567" y="245782"/>
                      <a:pt x="2385431" y="396838"/>
                      <a:pt x="2383508" y="593351"/>
                    </a:cubicBezTo>
                    <a:cubicBezTo>
                      <a:pt x="2381585" y="789864"/>
                      <a:pt x="2372935" y="875165"/>
                      <a:pt x="2383508" y="1101938"/>
                    </a:cubicBezTo>
                    <a:cubicBezTo>
                      <a:pt x="2394081" y="1328711"/>
                      <a:pt x="2394775" y="1421698"/>
                      <a:pt x="2383508" y="1695290"/>
                    </a:cubicBezTo>
                    <a:cubicBezTo>
                      <a:pt x="2372241" y="1968882"/>
                      <a:pt x="2397098" y="2157262"/>
                      <a:pt x="2383508" y="2288641"/>
                    </a:cubicBezTo>
                    <a:cubicBezTo>
                      <a:pt x="2369918" y="2420020"/>
                      <a:pt x="2365467" y="2716840"/>
                      <a:pt x="2383508" y="2825483"/>
                    </a:cubicBezTo>
                    <a:cubicBezTo>
                      <a:pt x="2142216" y="2829154"/>
                      <a:pt x="2062132" y="2827048"/>
                      <a:pt x="1859136" y="2825483"/>
                    </a:cubicBezTo>
                    <a:cubicBezTo>
                      <a:pt x="1656140" y="2823918"/>
                      <a:pt x="1543377" y="2835905"/>
                      <a:pt x="1239424" y="2825483"/>
                    </a:cubicBezTo>
                    <a:cubicBezTo>
                      <a:pt x="935471" y="2815061"/>
                      <a:pt x="862049" y="2800978"/>
                      <a:pt x="595877" y="2825483"/>
                    </a:cubicBezTo>
                    <a:cubicBezTo>
                      <a:pt x="329705" y="2849988"/>
                      <a:pt x="291614" y="2832565"/>
                      <a:pt x="0" y="2825483"/>
                    </a:cubicBezTo>
                    <a:cubicBezTo>
                      <a:pt x="25809" y="2654076"/>
                      <a:pt x="5695" y="2402817"/>
                      <a:pt x="0" y="2260386"/>
                    </a:cubicBezTo>
                    <a:cubicBezTo>
                      <a:pt x="-5695" y="2117955"/>
                      <a:pt x="-5147" y="1975856"/>
                      <a:pt x="0" y="1723545"/>
                    </a:cubicBezTo>
                    <a:cubicBezTo>
                      <a:pt x="5147" y="1471234"/>
                      <a:pt x="27133" y="1301079"/>
                      <a:pt x="0" y="1158448"/>
                    </a:cubicBezTo>
                    <a:cubicBezTo>
                      <a:pt x="-27133" y="1015817"/>
                      <a:pt x="-849" y="826667"/>
                      <a:pt x="0" y="678116"/>
                    </a:cubicBezTo>
                    <a:cubicBezTo>
                      <a:pt x="849" y="529565"/>
                      <a:pt x="-9970" y="158670"/>
                      <a:pt x="0" y="0"/>
                    </a:cubicBezTo>
                    <a:close/>
                  </a:path>
                  <a:path w="2383508" h="2825483" stroke="0" extrusionOk="0">
                    <a:moveTo>
                      <a:pt x="0" y="0"/>
                    </a:moveTo>
                    <a:cubicBezTo>
                      <a:pt x="239503" y="13719"/>
                      <a:pt x="366511" y="585"/>
                      <a:pt x="619712" y="0"/>
                    </a:cubicBezTo>
                    <a:cubicBezTo>
                      <a:pt x="872913" y="-585"/>
                      <a:pt x="1058070" y="9431"/>
                      <a:pt x="1263259" y="0"/>
                    </a:cubicBezTo>
                    <a:cubicBezTo>
                      <a:pt x="1468448" y="-9431"/>
                      <a:pt x="1547255" y="-25628"/>
                      <a:pt x="1811466" y="0"/>
                    </a:cubicBezTo>
                    <a:cubicBezTo>
                      <a:pt x="2075677" y="25628"/>
                      <a:pt x="2191261" y="-25709"/>
                      <a:pt x="2383508" y="0"/>
                    </a:cubicBezTo>
                    <a:cubicBezTo>
                      <a:pt x="2408027" y="271254"/>
                      <a:pt x="2372423" y="349872"/>
                      <a:pt x="2383508" y="621606"/>
                    </a:cubicBezTo>
                    <a:cubicBezTo>
                      <a:pt x="2394593" y="893340"/>
                      <a:pt x="2357493" y="1029940"/>
                      <a:pt x="2383508" y="1186703"/>
                    </a:cubicBezTo>
                    <a:cubicBezTo>
                      <a:pt x="2409523" y="1343466"/>
                      <a:pt x="2404886" y="1541568"/>
                      <a:pt x="2383508" y="1780054"/>
                    </a:cubicBezTo>
                    <a:cubicBezTo>
                      <a:pt x="2362130" y="2018540"/>
                      <a:pt x="2408372" y="2495541"/>
                      <a:pt x="2383508" y="2825483"/>
                    </a:cubicBezTo>
                    <a:cubicBezTo>
                      <a:pt x="2151005" y="2844389"/>
                      <a:pt x="1949883" y="2838548"/>
                      <a:pt x="1835301" y="2825483"/>
                    </a:cubicBezTo>
                    <a:cubicBezTo>
                      <a:pt x="1720719" y="2812418"/>
                      <a:pt x="1403209" y="2812636"/>
                      <a:pt x="1191754" y="2825483"/>
                    </a:cubicBezTo>
                    <a:cubicBezTo>
                      <a:pt x="980299" y="2838330"/>
                      <a:pt x="854995" y="2842289"/>
                      <a:pt x="572042" y="2825483"/>
                    </a:cubicBezTo>
                    <a:cubicBezTo>
                      <a:pt x="289089" y="2808677"/>
                      <a:pt x="208007" y="2826954"/>
                      <a:pt x="0" y="2825483"/>
                    </a:cubicBezTo>
                    <a:cubicBezTo>
                      <a:pt x="13985" y="2670586"/>
                      <a:pt x="24731" y="2362574"/>
                      <a:pt x="0" y="2203877"/>
                    </a:cubicBezTo>
                    <a:cubicBezTo>
                      <a:pt x="-24731" y="2045180"/>
                      <a:pt x="-5066" y="1847011"/>
                      <a:pt x="0" y="1638780"/>
                    </a:cubicBezTo>
                    <a:cubicBezTo>
                      <a:pt x="5066" y="1430549"/>
                      <a:pt x="-27200" y="1331297"/>
                      <a:pt x="0" y="1073684"/>
                    </a:cubicBezTo>
                    <a:cubicBezTo>
                      <a:pt x="27200" y="816071"/>
                      <a:pt x="-36523" y="532079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44406680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3" name="Picture 22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C5B1F045-6EB3-1265-D30C-F87E8BA0C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745" y="19024"/>
                <a:ext cx="2394527" cy="2847976"/>
              </a:xfrm>
              <a:custGeom>
                <a:avLst/>
                <a:gdLst>
                  <a:gd name="connsiteX0" fmla="*/ 0 w 2375616"/>
                  <a:gd name="connsiteY0" fmla="*/ 0 h 2825483"/>
                  <a:gd name="connsiteX1" fmla="*/ 593904 w 2375616"/>
                  <a:gd name="connsiteY1" fmla="*/ 0 h 2825483"/>
                  <a:gd name="connsiteX2" fmla="*/ 1140296 w 2375616"/>
                  <a:gd name="connsiteY2" fmla="*/ 0 h 2825483"/>
                  <a:gd name="connsiteX3" fmla="*/ 1662931 w 2375616"/>
                  <a:gd name="connsiteY3" fmla="*/ 0 h 2825483"/>
                  <a:gd name="connsiteX4" fmla="*/ 2375616 w 2375616"/>
                  <a:gd name="connsiteY4" fmla="*/ 0 h 2825483"/>
                  <a:gd name="connsiteX5" fmla="*/ 2375616 w 2375616"/>
                  <a:gd name="connsiteY5" fmla="*/ 621606 h 2825483"/>
                  <a:gd name="connsiteX6" fmla="*/ 2375616 w 2375616"/>
                  <a:gd name="connsiteY6" fmla="*/ 1158448 h 2825483"/>
                  <a:gd name="connsiteX7" fmla="*/ 2375616 w 2375616"/>
                  <a:gd name="connsiteY7" fmla="*/ 1751799 h 2825483"/>
                  <a:gd name="connsiteX8" fmla="*/ 2375616 w 2375616"/>
                  <a:gd name="connsiteY8" fmla="*/ 2232132 h 2825483"/>
                  <a:gd name="connsiteX9" fmla="*/ 2375616 w 2375616"/>
                  <a:gd name="connsiteY9" fmla="*/ 2825483 h 2825483"/>
                  <a:gd name="connsiteX10" fmla="*/ 1805468 w 2375616"/>
                  <a:gd name="connsiteY10" fmla="*/ 2825483 h 2825483"/>
                  <a:gd name="connsiteX11" fmla="*/ 1211564 w 2375616"/>
                  <a:gd name="connsiteY11" fmla="*/ 2825483 h 2825483"/>
                  <a:gd name="connsiteX12" fmla="*/ 570148 w 2375616"/>
                  <a:gd name="connsiteY12" fmla="*/ 2825483 h 2825483"/>
                  <a:gd name="connsiteX13" fmla="*/ 0 w 2375616"/>
                  <a:gd name="connsiteY13" fmla="*/ 2825483 h 2825483"/>
                  <a:gd name="connsiteX14" fmla="*/ 0 w 2375616"/>
                  <a:gd name="connsiteY14" fmla="*/ 2260386 h 2825483"/>
                  <a:gd name="connsiteX15" fmla="*/ 0 w 2375616"/>
                  <a:gd name="connsiteY15" fmla="*/ 1751799 h 2825483"/>
                  <a:gd name="connsiteX16" fmla="*/ 0 w 2375616"/>
                  <a:gd name="connsiteY16" fmla="*/ 1271467 h 2825483"/>
                  <a:gd name="connsiteX17" fmla="*/ 0 w 2375616"/>
                  <a:gd name="connsiteY17" fmla="*/ 762880 h 2825483"/>
                  <a:gd name="connsiteX18" fmla="*/ 0 w 2375616"/>
                  <a:gd name="connsiteY18" fmla="*/ 0 h 282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75616" h="2825483" fill="none" extrusionOk="0">
                    <a:moveTo>
                      <a:pt x="0" y="0"/>
                    </a:moveTo>
                    <a:cubicBezTo>
                      <a:pt x="129295" y="-14238"/>
                      <a:pt x="464635" y="-19956"/>
                      <a:pt x="593904" y="0"/>
                    </a:cubicBezTo>
                    <a:cubicBezTo>
                      <a:pt x="723173" y="19956"/>
                      <a:pt x="936047" y="8824"/>
                      <a:pt x="1140296" y="0"/>
                    </a:cubicBezTo>
                    <a:cubicBezTo>
                      <a:pt x="1344545" y="-8824"/>
                      <a:pt x="1473104" y="-4803"/>
                      <a:pt x="1662931" y="0"/>
                    </a:cubicBezTo>
                    <a:cubicBezTo>
                      <a:pt x="1852758" y="4803"/>
                      <a:pt x="2138105" y="-32714"/>
                      <a:pt x="2375616" y="0"/>
                    </a:cubicBezTo>
                    <a:cubicBezTo>
                      <a:pt x="2347021" y="176249"/>
                      <a:pt x="2351586" y="424623"/>
                      <a:pt x="2375616" y="621606"/>
                    </a:cubicBezTo>
                    <a:cubicBezTo>
                      <a:pt x="2399646" y="818589"/>
                      <a:pt x="2397712" y="929339"/>
                      <a:pt x="2375616" y="1158448"/>
                    </a:cubicBezTo>
                    <a:cubicBezTo>
                      <a:pt x="2353520" y="1387557"/>
                      <a:pt x="2397934" y="1578571"/>
                      <a:pt x="2375616" y="1751799"/>
                    </a:cubicBezTo>
                    <a:cubicBezTo>
                      <a:pt x="2353298" y="1925027"/>
                      <a:pt x="2355574" y="2115108"/>
                      <a:pt x="2375616" y="2232132"/>
                    </a:cubicBezTo>
                    <a:cubicBezTo>
                      <a:pt x="2395658" y="2349156"/>
                      <a:pt x="2386712" y="2647326"/>
                      <a:pt x="2375616" y="2825483"/>
                    </a:cubicBezTo>
                    <a:cubicBezTo>
                      <a:pt x="2212735" y="2841538"/>
                      <a:pt x="2067826" y="2804302"/>
                      <a:pt x="1805468" y="2825483"/>
                    </a:cubicBezTo>
                    <a:cubicBezTo>
                      <a:pt x="1543110" y="2846664"/>
                      <a:pt x="1465288" y="2804194"/>
                      <a:pt x="1211564" y="2825483"/>
                    </a:cubicBezTo>
                    <a:cubicBezTo>
                      <a:pt x="957840" y="2846772"/>
                      <a:pt x="802962" y="2793416"/>
                      <a:pt x="570148" y="2825483"/>
                    </a:cubicBezTo>
                    <a:cubicBezTo>
                      <a:pt x="337334" y="2857550"/>
                      <a:pt x="217625" y="2804764"/>
                      <a:pt x="0" y="2825483"/>
                    </a:cubicBezTo>
                    <a:cubicBezTo>
                      <a:pt x="-18829" y="2549199"/>
                      <a:pt x="7694" y="2404206"/>
                      <a:pt x="0" y="2260386"/>
                    </a:cubicBezTo>
                    <a:cubicBezTo>
                      <a:pt x="-7694" y="2116566"/>
                      <a:pt x="16042" y="1897859"/>
                      <a:pt x="0" y="1751799"/>
                    </a:cubicBezTo>
                    <a:cubicBezTo>
                      <a:pt x="-16042" y="1605739"/>
                      <a:pt x="12521" y="1426825"/>
                      <a:pt x="0" y="1271467"/>
                    </a:cubicBezTo>
                    <a:cubicBezTo>
                      <a:pt x="-12521" y="1116109"/>
                      <a:pt x="16567" y="891313"/>
                      <a:pt x="0" y="762880"/>
                    </a:cubicBezTo>
                    <a:cubicBezTo>
                      <a:pt x="-16567" y="634447"/>
                      <a:pt x="22812" y="314730"/>
                      <a:pt x="0" y="0"/>
                    </a:cubicBezTo>
                    <a:close/>
                  </a:path>
                  <a:path w="2375616" h="2825483" stroke="0" extrusionOk="0">
                    <a:moveTo>
                      <a:pt x="0" y="0"/>
                    </a:moveTo>
                    <a:cubicBezTo>
                      <a:pt x="126775" y="-24974"/>
                      <a:pt x="357456" y="-16390"/>
                      <a:pt x="546392" y="0"/>
                    </a:cubicBezTo>
                    <a:cubicBezTo>
                      <a:pt x="735328" y="16390"/>
                      <a:pt x="884866" y="-20778"/>
                      <a:pt x="1092783" y="0"/>
                    </a:cubicBezTo>
                    <a:cubicBezTo>
                      <a:pt x="1300700" y="20778"/>
                      <a:pt x="1514486" y="-20478"/>
                      <a:pt x="1710444" y="0"/>
                    </a:cubicBezTo>
                    <a:cubicBezTo>
                      <a:pt x="1906402" y="20478"/>
                      <a:pt x="2214411" y="16278"/>
                      <a:pt x="2375616" y="0"/>
                    </a:cubicBezTo>
                    <a:cubicBezTo>
                      <a:pt x="2400135" y="269717"/>
                      <a:pt x="2350776" y="474431"/>
                      <a:pt x="2375616" y="593351"/>
                    </a:cubicBezTo>
                    <a:cubicBezTo>
                      <a:pt x="2400456" y="712271"/>
                      <a:pt x="2395780" y="1084569"/>
                      <a:pt x="2375616" y="1214958"/>
                    </a:cubicBezTo>
                    <a:cubicBezTo>
                      <a:pt x="2355452" y="1345347"/>
                      <a:pt x="2382188" y="1594026"/>
                      <a:pt x="2375616" y="1695290"/>
                    </a:cubicBezTo>
                    <a:cubicBezTo>
                      <a:pt x="2369044" y="1796554"/>
                      <a:pt x="2383588" y="1977950"/>
                      <a:pt x="2375616" y="2232132"/>
                    </a:cubicBezTo>
                    <a:cubicBezTo>
                      <a:pt x="2367644" y="2486314"/>
                      <a:pt x="2395308" y="2612598"/>
                      <a:pt x="2375616" y="2825483"/>
                    </a:cubicBezTo>
                    <a:cubicBezTo>
                      <a:pt x="2069233" y="2795930"/>
                      <a:pt x="1974566" y="2805124"/>
                      <a:pt x="1734200" y="2825483"/>
                    </a:cubicBezTo>
                    <a:cubicBezTo>
                      <a:pt x="1493834" y="2845842"/>
                      <a:pt x="1376316" y="2827072"/>
                      <a:pt x="1211564" y="2825483"/>
                    </a:cubicBezTo>
                    <a:cubicBezTo>
                      <a:pt x="1046812" y="2823894"/>
                      <a:pt x="799396" y="2814989"/>
                      <a:pt x="665172" y="2825483"/>
                    </a:cubicBezTo>
                    <a:cubicBezTo>
                      <a:pt x="530948" y="2835977"/>
                      <a:pt x="216708" y="2798196"/>
                      <a:pt x="0" y="2825483"/>
                    </a:cubicBezTo>
                    <a:cubicBezTo>
                      <a:pt x="12751" y="2615600"/>
                      <a:pt x="30079" y="2398290"/>
                      <a:pt x="0" y="2203877"/>
                    </a:cubicBezTo>
                    <a:cubicBezTo>
                      <a:pt x="-30079" y="2009464"/>
                      <a:pt x="5711" y="1746717"/>
                      <a:pt x="0" y="1610525"/>
                    </a:cubicBezTo>
                    <a:cubicBezTo>
                      <a:pt x="-5711" y="1474333"/>
                      <a:pt x="6623" y="1190714"/>
                      <a:pt x="0" y="1045429"/>
                    </a:cubicBezTo>
                    <a:cubicBezTo>
                      <a:pt x="-6623" y="900144"/>
                      <a:pt x="-6229" y="790109"/>
                      <a:pt x="0" y="536842"/>
                    </a:cubicBezTo>
                    <a:cubicBezTo>
                      <a:pt x="6229" y="283575"/>
                      <a:pt x="-21991" y="265651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4741366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1" name="Picture 2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89440A13-3DE5-CB41-6D2F-43629ED32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512" y="19024"/>
                <a:ext cx="2402482" cy="2847976"/>
              </a:xfrm>
              <a:custGeom>
                <a:avLst/>
                <a:gdLst>
                  <a:gd name="connsiteX0" fmla="*/ 0 w 2383508"/>
                  <a:gd name="connsiteY0" fmla="*/ 0 h 2825483"/>
                  <a:gd name="connsiteX1" fmla="*/ 619712 w 2383508"/>
                  <a:gd name="connsiteY1" fmla="*/ 0 h 2825483"/>
                  <a:gd name="connsiteX2" fmla="*/ 1239424 w 2383508"/>
                  <a:gd name="connsiteY2" fmla="*/ 0 h 2825483"/>
                  <a:gd name="connsiteX3" fmla="*/ 2383508 w 2383508"/>
                  <a:gd name="connsiteY3" fmla="*/ 0 h 2825483"/>
                  <a:gd name="connsiteX4" fmla="*/ 2383508 w 2383508"/>
                  <a:gd name="connsiteY4" fmla="*/ 508587 h 2825483"/>
                  <a:gd name="connsiteX5" fmla="*/ 2383508 w 2383508"/>
                  <a:gd name="connsiteY5" fmla="*/ 1017174 h 2825483"/>
                  <a:gd name="connsiteX6" fmla="*/ 2383508 w 2383508"/>
                  <a:gd name="connsiteY6" fmla="*/ 1610525 h 2825483"/>
                  <a:gd name="connsiteX7" fmla="*/ 2383508 w 2383508"/>
                  <a:gd name="connsiteY7" fmla="*/ 2119112 h 2825483"/>
                  <a:gd name="connsiteX8" fmla="*/ 2383508 w 2383508"/>
                  <a:gd name="connsiteY8" fmla="*/ 2825483 h 2825483"/>
                  <a:gd name="connsiteX9" fmla="*/ 1739961 w 2383508"/>
                  <a:gd name="connsiteY9" fmla="*/ 2825483 h 2825483"/>
                  <a:gd name="connsiteX10" fmla="*/ 1144084 w 2383508"/>
                  <a:gd name="connsiteY10" fmla="*/ 2825483 h 2825483"/>
                  <a:gd name="connsiteX11" fmla="*/ 0 w 2383508"/>
                  <a:gd name="connsiteY11" fmla="*/ 2825483 h 2825483"/>
                  <a:gd name="connsiteX12" fmla="*/ 0 w 2383508"/>
                  <a:gd name="connsiteY12" fmla="*/ 2203877 h 2825483"/>
                  <a:gd name="connsiteX13" fmla="*/ 0 w 2383508"/>
                  <a:gd name="connsiteY13" fmla="*/ 1723545 h 2825483"/>
                  <a:gd name="connsiteX14" fmla="*/ 0 w 2383508"/>
                  <a:gd name="connsiteY14" fmla="*/ 1243213 h 2825483"/>
                  <a:gd name="connsiteX15" fmla="*/ 0 w 2383508"/>
                  <a:gd name="connsiteY15" fmla="*/ 678116 h 2825483"/>
                  <a:gd name="connsiteX16" fmla="*/ 0 w 2383508"/>
                  <a:gd name="connsiteY16" fmla="*/ 0 h 282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83508" h="2825483" fill="none" extrusionOk="0">
                    <a:moveTo>
                      <a:pt x="0" y="0"/>
                    </a:moveTo>
                    <a:cubicBezTo>
                      <a:pt x="303393" y="-15895"/>
                      <a:pt x="437925" y="-18064"/>
                      <a:pt x="619712" y="0"/>
                    </a:cubicBezTo>
                    <a:cubicBezTo>
                      <a:pt x="801499" y="18064"/>
                      <a:pt x="989678" y="-4773"/>
                      <a:pt x="1239424" y="0"/>
                    </a:cubicBezTo>
                    <a:cubicBezTo>
                      <a:pt x="1489170" y="4773"/>
                      <a:pt x="1976530" y="49404"/>
                      <a:pt x="2383508" y="0"/>
                    </a:cubicBezTo>
                    <a:cubicBezTo>
                      <a:pt x="2359365" y="169827"/>
                      <a:pt x="2385686" y="259769"/>
                      <a:pt x="2383508" y="508587"/>
                    </a:cubicBezTo>
                    <a:cubicBezTo>
                      <a:pt x="2381330" y="757405"/>
                      <a:pt x="2380785" y="885011"/>
                      <a:pt x="2383508" y="1017174"/>
                    </a:cubicBezTo>
                    <a:cubicBezTo>
                      <a:pt x="2386231" y="1149337"/>
                      <a:pt x="2403523" y="1429094"/>
                      <a:pt x="2383508" y="1610525"/>
                    </a:cubicBezTo>
                    <a:cubicBezTo>
                      <a:pt x="2363493" y="1791956"/>
                      <a:pt x="2363290" y="1989047"/>
                      <a:pt x="2383508" y="2119112"/>
                    </a:cubicBezTo>
                    <a:cubicBezTo>
                      <a:pt x="2403726" y="2249177"/>
                      <a:pt x="2401697" y="2484524"/>
                      <a:pt x="2383508" y="2825483"/>
                    </a:cubicBezTo>
                    <a:cubicBezTo>
                      <a:pt x="2169048" y="2809740"/>
                      <a:pt x="1932219" y="2853985"/>
                      <a:pt x="1739961" y="2825483"/>
                    </a:cubicBezTo>
                    <a:cubicBezTo>
                      <a:pt x="1547703" y="2796981"/>
                      <a:pt x="1438508" y="2844524"/>
                      <a:pt x="1144084" y="2825483"/>
                    </a:cubicBezTo>
                    <a:cubicBezTo>
                      <a:pt x="849660" y="2806442"/>
                      <a:pt x="512337" y="2790775"/>
                      <a:pt x="0" y="2825483"/>
                    </a:cubicBezTo>
                    <a:cubicBezTo>
                      <a:pt x="-30490" y="2625002"/>
                      <a:pt x="-7357" y="2410414"/>
                      <a:pt x="0" y="2203877"/>
                    </a:cubicBezTo>
                    <a:cubicBezTo>
                      <a:pt x="7357" y="1997340"/>
                      <a:pt x="1251" y="1960989"/>
                      <a:pt x="0" y="1723545"/>
                    </a:cubicBezTo>
                    <a:cubicBezTo>
                      <a:pt x="-1251" y="1486101"/>
                      <a:pt x="22461" y="1389820"/>
                      <a:pt x="0" y="1243213"/>
                    </a:cubicBezTo>
                    <a:cubicBezTo>
                      <a:pt x="-22461" y="1096606"/>
                      <a:pt x="-2763" y="916127"/>
                      <a:pt x="0" y="678116"/>
                    </a:cubicBezTo>
                    <a:cubicBezTo>
                      <a:pt x="2763" y="440105"/>
                      <a:pt x="31291" y="224056"/>
                      <a:pt x="0" y="0"/>
                    </a:cubicBezTo>
                    <a:close/>
                  </a:path>
                  <a:path w="2383508" h="2825483" stroke="0" extrusionOk="0">
                    <a:moveTo>
                      <a:pt x="0" y="0"/>
                    </a:moveTo>
                    <a:cubicBezTo>
                      <a:pt x="267416" y="9415"/>
                      <a:pt x="416937" y="17141"/>
                      <a:pt x="572042" y="0"/>
                    </a:cubicBezTo>
                    <a:cubicBezTo>
                      <a:pt x="727147" y="-17141"/>
                      <a:pt x="871136" y="27209"/>
                      <a:pt x="1144084" y="0"/>
                    </a:cubicBezTo>
                    <a:cubicBezTo>
                      <a:pt x="1417032" y="-27209"/>
                      <a:pt x="1555056" y="-26055"/>
                      <a:pt x="1716126" y="0"/>
                    </a:cubicBezTo>
                    <a:cubicBezTo>
                      <a:pt x="1877196" y="26055"/>
                      <a:pt x="2211698" y="-5067"/>
                      <a:pt x="2383508" y="0"/>
                    </a:cubicBezTo>
                    <a:cubicBezTo>
                      <a:pt x="2393362" y="201654"/>
                      <a:pt x="2360917" y="378415"/>
                      <a:pt x="2383508" y="536842"/>
                    </a:cubicBezTo>
                    <a:cubicBezTo>
                      <a:pt x="2406099" y="695269"/>
                      <a:pt x="2382991" y="951840"/>
                      <a:pt x="2383508" y="1158448"/>
                    </a:cubicBezTo>
                    <a:cubicBezTo>
                      <a:pt x="2384025" y="1365056"/>
                      <a:pt x="2363946" y="1492092"/>
                      <a:pt x="2383508" y="1638780"/>
                    </a:cubicBezTo>
                    <a:cubicBezTo>
                      <a:pt x="2403070" y="1785468"/>
                      <a:pt x="2404984" y="2040709"/>
                      <a:pt x="2383508" y="2203877"/>
                    </a:cubicBezTo>
                    <a:cubicBezTo>
                      <a:pt x="2362032" y="2367045"/>
                      <a:pt x="2404515" y="2560731"/>
                      <a:pt x="2383508" y="2825483"/>
                    </a:cubicBezTo>
                    <a:cubicBezTo>
                      <a:pt x="2247453" y="2844497"/>
                      <a:pt x="2098840" y="2815913"/>
                      <a:pt x="1835301" y="2825483"/>
                    </a:cubicBezTo>
                    <a:cubicBezTo>
                      <a:pt x="1571762" y="2835053"/>
                      <a:pt x="1328023" y="2842084"/>
                      <a:pt x="1191754" y="2825483"/>
                    </a:cubicBezTo>
                    <a:cubicBezTo>
                      <a:pt x="1055485" y="2808882"/>
                      <a:pt x="856530" y="2818759"/>
                      <a:pt x="572042" y="2825483"/>
                    </a:cubicBezTo>
                    <a:cubicBezTo>
                      <a:pt x="287554" y="2832207"/>
                      <a:pt x="137283" y="2800002"/>
                      <a:pt x="0" y="2825483"/>
                    </a:cubicBezTo>
                    <a:cubicBezTo>
                      <a:pt x="-19452" y="2646811"/>
                      <a:pt x="22643" y="2515579"/>
                      <a:pt x="0" y="2260386"/>
                    </a:cubicBezTo>
                    <a:cubicBezTo>
                      <a:pt x="-22643" y="2005193"/>
                      <a:pt x="-27977" y="1928678"/>
                      <a:pt x="0" y="1695290"/>
                    </a:cubicBezTo>
                    <a:cubicBezTo>
                      <a:pt x="27977" y="1461902"/>
                      <a:pt x="1706" y="1289258"/>
                      <a:pt x="0" y="1158448"/>
                    </a:cubicBezTo>
                    <a:cubicBezTo>
                      <a:pt x="-1706" y="1027638"/>
                      <a:pt x="18467" y="727403"/>
                      <a:pt x="0" y="593351"/>
                    </a:cubicBezTo>
                    <a:cubicBezTo>
                      <a:pt x="-18467" y="459299"/>
                      <a:pt x="6077" y="173276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2231795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7" name="Picture 3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7414E885-EA5D-D243-ED65-7E8DFD9C1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234" y="19024"/>
                <a:ext cx="2394527" cy="2847976"/>
              </a:xfrm>
              <a:custGeom>
                <a:avLst/>
                <a:gdLst>
                  <a:gd name="connsiteX0" fmla="*/ 0 w 2375616"/>
                  <a:gd name="connsiteY0" fmla="*/ 0 h 2825483"/>
                  <a:gd name="connsiteX1" fmla="*/ 617660 w 2375616"/>
                  <a:gd name="connsiteY1" fmla="*/ 0 h 2825483"/>
                  <a:gd name="connsiteX2" fmla="*/ 1140296 w 2375616"/>
                  <a:gd name="connsiteY2" fmla="*/ 0 h 2825483"/>
                  <a:gd name="connsiteX3" fmla="*/ 1734200 w 2375616"/>
                  <a:gd name="connsiteY3" fmla="*/ 0 h 2825483"/>
                  <a:gd name="connsiteX4" fmla="*/ 2375616 w 2375616"/>
                  <a:gd name="connsiteY4" fmla="*/ 0 h 2825483"/>
                  <a:gd name="connsiteX5" fmla="*/ 2375616 w 2375616"/>
                  <a:gd name="connsiteY5" fmla="*/ 565097 h 2825483"/>
                  <a:gd name="connsiteX6" fmla="*/ 2375616 w 2375616"/>
                  <a:gd name="connsiteY6" fmla="*/ 1101938 h 2825483"/>
                  <a:gd name="connsiteX7" fmla="*/ 2375616 w 2375616"/>
                  <a:gd name="connsiteY7" fmla="*/ 1582270 h 2825483"/>
                  <a:gd name="connsiteX8" fmla="*/ 2375616 w 2375616"/>
                  <a:gd name="connsiteY8" fmla="*/ 2062603 h 2825483"/>
                  <a:gd name="connsiteX9" fmla="*/ 2375616 w 2375616"/>
                  <a:gd name="connsiteY9" fmla="*/ 2825483 h 2825483"/>
                  <a:gd name="connsiteX10" fmla="*/ 1734200 w 2375616"/>
                  <a:gd name="connsiteY10" fmla="*/ 2825483 h 2825483"/>
                  <a:gd name="connsiteX11" fmla="*/ 1140296 w 2375616"/>
                  <a:gd name="connsiteY11" fmla="*/ 2825483 h 2825483"/>
                  <a:gd name="connsiteX12" fmla="*/ 593904 w 2375616"/>
                  <a:gd name="connsiteY12" fmla="*/ 2825483 h 2825483"/>
                  <a:gd name="connsiteX13" fmla="*/ 0 w 2375616"/>
                  <a:gd name="connsiteY13" fmla="*/ 2825483 h 2825483"/>
                  <a:gd name="connsiteX14" fmla="*/ 0 w 2375616"/>
                  <a:gd name="connsiteY14" fmla="*/ 2260386 h 2825483"/>
                  <a:gd name="connsiteX15" fmla="*/ 0 w 2375616"/>
                  <a:gd name="connsiteY15" fmla="*/ 1723545 h 2825483"/>
                  <a:gd name="connsiteX16" fmla="*/ 0 w 2375616"/>
                  <a:gd name="connsiteY16" fmla="*/ 1101938 h 2825483"/>
                  <a:gd name="connsiteX17" fmla="*/ 0 w 2375616"/>
                  <a:gd name="connsiteY17" fmla="*/ 565097 h 2825483"/>
                  <a:gd name="connsiteX18" fmla="*/ 0 w 2375616"/>
                  <a:gd name="connsiteY18" fmla="*/ 0 h 282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75616" h="2825483" fill="none" extrusionOk="0">
                    <a:moveTo>
                      <a:pt x="0" y="0"/>
                    </a:moveTo>
                    <a:cubicBezTo>
                      <a:pt x="183268" y="17415"/>
                      <a:pt x="333651" y="21761"/>
                      <a:pt x="617660" y="0"/>
                    </a:cubicBezTo>
                    <a:cubicBezTo>
                      <a:pt x="901669" y="-21761"/>
                      <a:pt x="1020162" y="23870"/>
                      <a:pt x="1140296" y="0"/>
                    </a:cubicBezTo>
                    <a:cubicBezTo>
                      <a:pt x="1260430" y="-23870"/>
                      <a:pt x="1459983" y="-2907"/>
                      <a:pt x="1734200" y="0"/>
                    </a:cubicBezTo>
                    <a:cubicBezTo>
                      <a:pt x="2008417" y="2907"/>
                      <a:pt x="2163816" y="11382"/>
                      <a:pt x="2375616" y="0"/>
                    </a:cubicBezTo>
                    <a:cubicBezTo>
                      <a:pt x="2362123" y="160770"/>
                      <a:pt x="2402094" y="319766"/>
                      <a:pt x="2375616" y="565097"/>
                    </a:cubicBezTo>
                    <a:cubicBezTo>
                      <a:pt x="2349138" y="810428"/>
                      <a:pt x="2360954" y="870260"/>
                      <a:pt x="2375616" y="1101938"/>
                    </a:cubicBezTo>
                    <a:cubicBezTo>
                      <a:pt x="2390278" y="1333616"/>
                      <a:pt x="2370356" y="1402034"/>
                      <a:pt x="2375616" y="1582270"/>
                    </a:cubicBezTo>
                    <a:cubicBezTo>
                      <a:pt x="2380876" y="1762506"/>
                      <a:pt x="2370163" y="1924684"/>
                      <a:pt x="2375616" y="2062603"/>
                    </a:cubicBezTo>
                    <a:cubicBezTo>
                      <a:pt x="2381069" y="2200522"/>
                      <a:pt x="2401335" y="2568789"/>
                      <a:pt x="2375616" y="2825483"/>
                    </a:cubicBezTo>
                    <a:cubicBezTo>
                      <a:pt x="2238331" y="2846823"/>
                      <a:pt x="1895457" y="2818815"/>
                      <a:pt x="1734200" y="2825483"/>
                    </a:cubicBezTo>
                    <a:cubicBezTo>
                      <a:pt x="1572943" y="2832151"/>
                      <a:pt x="1399672" y="2822504"/>
                      <a:pt x="1140296" y="2825483"/>
                    </a:cubicBezTo>
                    <a:cubicBezTo>
                      <a:pt x="880920" y="2828462"/>
                      <a:pt x="766765" y="2801852"/>
                      <a:pt x="593904" y="2825483"/>
                    </a:cubicBezTo>
                    <a:cubicBezTo>
                      <a:pt x="421043" y="2849114"/>
                      <a:pt x="146637" y="2843652"/>
                      <a:pt x="0" y="2825483"/>
                    </a:cubicBezTo>
                    <a:cubicBezTo>
                      <a:pt x="23407" y="2633989"/>
                      <a:pt x="-18364" y="2461743"/>
                      <a:pt x="0" y="2260386"/>
                    </a:cubicBezTo>
                    <a:cubicBezTo>
                      <a:pt x="18364" y="2059029"/>
                      <a:pt x="-18174" y="1978011"/>
                      <a:pt x="0" y="1723545"/>
                    </a:cubicBezTo>
                    <a:cubicBezTo>
                      <a:pt x="18174" y="1469079"/>
                      <a:pt x="5815" y="1268474"/>
                      <a:pt x="0" y="1101938"/>
                    </a:cubicBezTo>
                    <a:cubicBezTo>
                      <a:pt x="-5815" y="935402"/>
                      <a:pt x="14300" y="750956"/>
                      <a:pt x="0" y="565097"/>
                    </a:cubicBezTo>
                    <a:cubicBezTo>
                      <a:pt x="-14300" y="379238"/>
                      <a:pt x="-9460" y="186155"/>
                      <a:pt x="0" y="0"/>
                    </a:cubicBezTo>
                    <a:close/>
                  </a:path>
                  <a:path w="2375616" h="2825483" stroke="0" extrusionOk="0">
                    <a:moveTo>
                      <a:pt x="0" y="0"/>
                    </a:moveTo>
                    <a:cubicBezTo>
                      <a:pt x="151164" y="-5821"/>
                      <a:pt x="384144" y="-3462"/>
                      <a:pt x="593904" y="0"/>
                    </a:cubicBezTo>
                    <a:cubicBezTo>
                      <a:pt x="803664" y="3462"/>
                      <a:pt x="928108" y="24621"/>
                      <a:pt x="1116540" y="0"/>
                    </a:cubicBezTo>
                    <a:cubicBezTo>
                      <a:pt x="1304972" y="-24621"/>
                      <a:pt x="1519319" y="13715"/>
                      <a:pt x="1662931" y="0"/>
                    </a:cubicBezTo>
                    <a:cubicBezTo>
                      <a:pt x="1806543" y="-13715"/>
                      <a:pt x="2101803" y="10516"/>
                      <a:pt x="2375616" y="0"/>
                    </a:cubicBezTo>
                    <a:cubicBezTo>
                      <a:pt x="2368402" y="169454"/>
                      <a:pt x="2377829" y="332190"/>
                      <a:pt x="2375616" y="593351"/>
                    </a:cubicBezTo>
                    <a:cubicBezTo>
                      <a:pt x="2373403" y="854512"/>
                      <a:pt x="2385869" y="915160"/>
                      <a:pt x="2375616" y="1073684"/>
                    </a:cubicBezTo>
                    <a:cubicBezTo>
                      <a:pt x="2365363" y="1232208"/>
                      <a:pt x="2384258" y="1475501"/>
                      <a:pt x="2375616" y="1582270"/>
                    </a:cubicBezTo>
                    <a:cubicBezTo>
                      <a:pt x="2366974" y="1689039"/>
                      <a:pt x="2391596" y="1969948"/>
                      <a:pt x="2375616" y="2119112"/>
                    </a:cubicBezTo>
                    <a:cubicBezTo>
                      <a:pt x="2359636" y="2268276"/>
                      <a:pt x="2349611" y="2534768"/>
                      <a:pt x="2375616" y="2825483"/>
                    </a:cubicBezTo>
                    <a:cubicBezTo>
                      <a:pt x="2202897" y="2830369"/>
                      <a:pt x="1926392" y="2840236"/>
                      <a:pt x="1734200" y="2825483"/>
                    </a:cubicBezTo>
                    <a:cubicBezTo>
                      <a:pt x="1542008" y="2810730"/>
                      <a:pt x="1313417" y="2805781"/>
                      <a:pt x="1092783" y="2825483"/>
                    </a:cubicBezTo>
                    <a:cubicBezTo>
                      <a:pt x="872149" y="2845185"/>
                      <a:pt x="225222" y="2805297"/>
                      <a:pt x="0" y="2825483"/>
                    </a:cubicBezTo>
                    <a:cubicBezTo>
                      <a:pt x="20367" y="2646880"/>
                      <a:pt x="-13074" y="2488851"/>
                      <a:pt x="0" y="2288641"/>
                    </a:cubicBezTo>
                    <a:cubicBezTo>
                      <a:pt x="13074" y="2088431"/>
                      <a:pt x="-28157" y="1900835"/>
                      <a:pt x="0" y="1695290"/>
                    </a:cubicBezTo>
                    <a:cubicBezTo>
                      <a:pt x="28157" y="1489745"/>
                      <a:pt x="7889" y="1392873"/>
                      <a:pt x="0" y="1130193"/>
                    </a:cubicBezTo>
                    <a:cubicBezTo>
                      <a:pt x="-7889" y="867513"/>
                      <a:pt x="-25669" y="759185"/>
                      <a:pt x="0" y="593351"/>
                    </a:cubicBezTo>
                    <a:cubicBezTo>
                      <a:pt x="25669" y="427517"/>
                      <a:pt x="-27409" y="181404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62821189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5" name="Picture 34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C525131B-2274-2327-CED6-7C04B1FFF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9024"/>
                <a:ext cx="2402483" cy="2840021"/>
              </a:xfrm>
              <a:custGeom>
                <a:avLst/>
                <a:gdLst>
                  <a:gd name="connsiteX0" fmla="*/ 0 w 2383509"/>
                  <a:gd name="connsiteY0" fmla="*/ 0 h 2817591"/>
                  <a:gd name="connsiteX1" fmla="*/ 619712 w 2383509"/>
                  <a:gd name="connsiteY1" fmla="*/ 0 h 2817591"/>
                  <a:gd name="connsiteX2" fmla="*/ 1167919 w 2383509"/>
                  <a:gd name="connsiteY2" fmla="*/ 0 h 2817591"/>
                  <a:gd name="connsiteX3" fmla="*/ 1787632 w 2383509"/>
                  <a:gd name="connsiteY3" fmla="*/ 0 h 2817591"/>
                  <a:gd name="connsiteX4" fmla="*/ 2383509 w 2383509"/>
                  <a:gd name="connsiteY4" fmla="*/ 0 h 2817591"/>
                  <a:gd name="connsiteX5" fmla="*/ 2383509 w 2383509"/>
                  <a:gd name="connsiteY5" fmla="*/ 619870 h 2817591"/>
                  <a:gd name="connsiteX6" fmla="*/ 2383509 w 2383509"/>
                  <a:gd name="connsiteY6" fmla="*/ 1098860 h 2817591"/>
                  <a:gd name="connsiteX7" fmla="*/ 2383509 w 2383509"/>
                  <a:gd name="connsiteY7" fmla="*/ 1634203 h 2817591"/>
                  <a:gd name="connsiteX8" fmla="*/ 2383509 w 2383509"/>
                  <a:gd name="connsiteY8" fmla="*/ 2169545 h 2817591"/>
                  <a:gd name="connsiteX9" fmla="*/ 2383509 w 2383509"/>
                  <a:gd name="connsiteY9" fmla="*/ 2817591 h 2817591"/>
                  <a:gd name="connsiteX10" fmla="*/ 1739962 w 2383509"/>
                  <a:gd name="connsiteY10" fmla="*/ 2817591 h 2817591"/>
                  <a:gd name="connsiteX11" fmla="*/ 1096414 w 2383509"/>
                  <a:gd name="connsiteY11" fmla="*/ 2817591 h 2817591"/>
                  <a:gd name="connsiteX12" fmla="*/ 0 w 2383509"/>
                  <a:gd name="connsiteY12" fmla="*/ 2817591 h 2817591"/>
                  <a:gd name="connsiteX13" fmla="*/ 0 w 2383509"/>
                  <a:gd name="connsiteY13" fmla="*/ 2254073 h 2817591"/>
                  <a:gd name="connsiteX14" fmla="*/ 0 w 2383509"/>
                  <a:gd name="connsiteY14" fmla="*/ 1718731 h 2817591"/>
                  <a:gd name="connsiteX15" fmla="*/ 0 w 2383509"/>
                  <a:gd name="connsiteY15" fmla="*/ 1155212 h 2817591"/>
                  <a:gd name="connsiteX16" fmla="*/ 0 w 2383509"/>
                  <a:gd name="connsiteY16" fmla="*/ 676222 h 2817591"/>
                  <a:gd name="connsiteX17" fmla="*/ 0 w 2383509"/>
                  <a:gd name="connsiteY17" fmla="*/ 0 h 281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83509" h="2817591" fill="none" extrusionOk="0">
                    <a:moveTo>
                      <a:pt x="0" y="0"/>
                    </a:moveTo>
                    <a:cubicBezTo>
                      <a:pt x="255837" y="-3574"/>
                      <a:pt x="383488" y="23247"/>
                      <a:pt x="619712" y="0"/>
                    </a:cubicBezTo>
                    <a:cubicBezTo>
                      <a:pt x="855936" y="-23247"/>
                      <a:pt x="998157" y="11639"/>
                      <a:pt x="1167919" y="0"/>
                    </a:cubicBezTo>
                    <a:cubicBezTo>
                      <a:pt x="1337681" y="-11639"/>
                      <a:pt x="1629533" y="15361"/>
                      <a:pt x="1787632" y="0"/>
                    </a:cubicBezTo>
                    <a:cubicBezTo>
                      <a:pt x="1945731" y="-15361"/>
                      <a:pt x="2102658" y="-1665"/>
                      <a:pt x="2383509" y="0"/>
                    </a:cubicBezTo>
                    <a:cubicBezTo>
                      <a:pt x="2369726" y="182377"/>
                      <a:pt x="2386097" y="443739"/>
                      <a:pt x="2383509" y="619870"/>
                    </a:cubicBezTo>
                    <a:cubicBezTo>
                      <a:pt x="2380922" y="796001"/>
                      <a:pt x="2370812" y="956422"/>
                      <a:pt x="2383509" y="1098860"/>
                    </a:cubicBezTo>
                    <a:cubicBezTo>
                      <a:pt x="2396207" y="1241298"/>
                      <a:pt x="2392029" y="1373835"/>
                      <a:pt x="2383509" y="1634203"/>
                    </a:cubicBezTo>
                    <a:cubicBezTo>
                      <a:pt x="2374989" y="1894571"/>
                      <a:pt x="2389561" y="1994682"/>
                      <a:pt x="2383509" y="2169545"/>
                    </a:cubicBezTo>
                    <a:cubicBezTo>
                      <a:pt x="2377457" y="2344408"/>
                      <a:pt x="2406067" y="2660064"/>
                      <a:pt x="2383509" y="2817591"/>
                    </a:cubicBezTo>
                    <a:cubicBezTo>
                      <a:pt x="2182401" y="2828961"/>
                      <a:pt x="1924754" y="2824206"/>
                      <a:pt x="1739962" y="2817591"/>
                    </a:cubicBezTo>
                    <a:cubicBezTo>
                      <a:pt x="1555170" y="2810976"/>
                      <a:pt x="1267137" y="2836641"/>
                      <a:pt x="1096414" y="2817591"/>
                    </a:cubicBezTo>
                    <a:cubicBezTo>
                      <a:pt x="925691" y="2798541"/>
                      <a:pt x="502412" y="2765958"/>
                      <a:pt x="0" y="2817591"/>
                    </a:cubicBezTo>
                    <a:cubicBezTo>
                      <a:pt x="19944" y="2625605"/>
                      <a:pt x="22360" y="2490506"/>
                      <a:pt x="0" y="2254073"/>
                    </a:cubicBezTo>
                    <a:cubicBezTo>
                      <a:pt x="-22360" y="2017640"/>
                      <a:pt x="-13550" y="1835579"/>
                      <a:pt x="0" y="1718731"/>
                    </a:cubicBezTo>
                    <a:cubicBezTo>
                      <a:pt x="13550" y="1601883"/>
                      <a:pt x="24935" y="1370628"/>
                      <a:pt x="0" y="1155212"/>
                    </a:cubicBezTo>
                    <a:cubicBezTo>
                      <a:pt x="-24935" y="939796"/>
                      <a:pt x="-19538" y="777783"/>
                      <a:pt x="0" y="676222"/>
                    </a:cubicBezTo>
                    <a:cubicBezTo>
                      <a:pt x="19538" y="574661"/>
                      <a:pt x="10035" y="306174"/>
                      <a:pt x="0" y="0"/>
                    </a:cubicBezTo>
                    <a:close/>
                  </a:path>
                  <a:path w="2383509" h="2817591" stroke="0" extrusionOk="0">
                    <a:moveTo>
                      <a:pt x="0" y="0"/>
                    </a:moveTo>
                    <a:cubicBezTo>
                      <a:pt x="263999" y="4820"/>
                      <a:pt x="321314" y="18985"/>
                      <a:pt x="595877" y="0"/>
                    </a:cubicBezTo>
                    <a:cubicBezTo>
                      <a:pt x="870440" y="-18985"/>
                      <a:pt x="1026197" y="-13687"/>
                      <a:pt x="1215590" y="0"/>
                    </a:cubicBezTo>
                    <a:cubicBezTo>
                      <a:pt x="1404983" y="13687"/>
                      <a:pt x="1575428" y="-218"/>
                      <a:pt x="1811467" y="0"/>
                    </a:cubicBezTo>
                    <a:cubicBezTo>
                      <a:pt x="2047506" y="218"/>
                      <a:pt x="2148082" y="-14432"/>
                      <a:pt x="2383509" y="0"/>
                    </a:cubicBezTo>
                    <a:cubicBezTo>
                      <a:pt x="2366525" y="137671"/>
                      <a:pt x="2354554" y="329672"/>
                      <a:pt x="2383509" y="591694"/>
                    </a:cubicBezTo>
                    <a:cubicBezTo>
                      <a:pt x="2412464" y="853716"/>
                      <a:pt x="2354023" y="1022112"/>
                      <a:pt x="2383509" y="1183388"/>
                    </a:cubicBezTo>
                    <a:cubicBezTo>
                      <a:pt x="2412995" y="1344664"/>
                      <a:pt x="2369767" y="1477013"/>
                      <a:pt x="2383509" y="1718731"/>
                    </a:cubicBezTo>
                    <a:cubicBezTo>
                      <a:pt x="2397251" y="1960449"/>
                      <a:pt x="2362015" y="2108481"/>
                      <a:pt x="2383509" y="2254073"/>
                    </a:cubicBezTo>
                    <a:cubicBezTo>
                      <a:pt x="2405003" y="2399665"/>
                      <a:pt x="2388023" y="2636491"/>
                      <a:pt x="2383509" y="2817591"/>
                    </a:cubicBezTo>
                    <a:cubicBezTo>
                      <a:pt x="2240244" y="2839702"/>
                      <a:pt x="2103595" y="2792084"/>
                      <a:pt x="1859137" y="2817591"/>
                    </a:cubicBezTo>
                    <a:cubicBezTo>
                      <a:pt x="1614679" y="2843098"/>
                      <a:pt x="1583847" y="2817967"/>
                      <a:pt x="1310930" y="2817591"/>
                    </a:cubicBezTo>
                    <a:cubicBezTo>
                      <a:pt x="1038013" y="2817215"/>
                      <a:pt x="880695" y="2829184"/>
                      <a:pt x="691218" y="2817591"/>
                    </a:cubicBezTo>
                    <a:cubicBezTo>
                      <a:pt x="501741" y="2805998"/>
                      <a:pt x="156130" y="2819344"/>
                      <a:pt x="0" y="2817591"/>
                    </a:cubicBezTo>
                    <a:cubicBezTo>
                      <a:pt x="14662" y="2614383"/>
                      <a:pt x="-24004" y="2408058"/>
                      <a:pt x="0" y="2282249"/>
                    </a:cubicBezTo>
                    <a:cubicBezTo>
                      <a:pt x="24004" y="2156440"/>
                      <a:pt x="-23122" y="1968358"/>
                      <a:pt x="0" y="1775082"/>
                    </a:cubicBezTo>
                    <a:cubicBezTo>
                      <a:pt x="23122" y="1581806"/>
                      <a:pt x="-24599" y="1439060"/>
                      <a:pt x="0" y="1211564"/>
                    </a:cubicBezTo>
                    <a:cubicBezTo>
                      <a:pt x="24599" y="984068"/>
                      <a:pt x="11158" y="746997"/>
                      <a:pt x="0" y="591694"/>
                    </a:cubicBezTo>
                    <a:cubicBezTo>
                      <a:pt x="-11158" y="436391"/>
                      <a:pt x="2290" y="273631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83745770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33" name="Picture 32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324773E8-E2BF-6F2F-F4E4-2FB701874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2697" y="1369245"/>
                <a:ext cx="2626314" cy="3113314"/>
              </a:xfrm>
              <a:custGeom>
                <a:avLst/>
                <a:gdLst>
                  <a:gd name="connsiteX0" fmla="*/ 0 w 2605572"/>
                  <a:gd name="connsiteY0" fmla="*/ 0 h 3088725"/>
                  <a:gd name="connsiteX1" fmla="*/ 599282 w 2605572"/>
                  <a:gd name="connsiteY1" fmla="*/ 0 h 3088725"/>
                  <a:gd name="connsiteX2" fmla="*/ 1224619 w 2605572"/>
                  <a:gd name="connsiteY2" fmla="*/ 0 h 3088725"/>
                  <a:gd name="connsiteX3" fmla="*/ 1902068 w 2605572"/>
                  <a:gd name="connsiteY3" fmla="*/ 0 h 3088725"/>
                  <a:gd name="connsiteX4" fmla="*/ 2605572 w 2605572"/>
                  <a:gd name="connsiteY4" fmla="*/ 0 h 3088725"/>
                  <a:gd name="connsiteX5" fmla="*/ 2605572 w 2605572"/>
                  <a:gd name="connsiteY5" fmla="*/ 525083 h 3088725"/>
                  <a:gd name="connsiteX6" fmla="*/ 2605572 w 2605572"/>
                  <a:gd name="connsiteY6" fmla="*/ 1050167 h 3088725"/>
                  <a:gd name="connsiteX7" fmla="*/ 2605572 w 2605572"/>
                  <a:gd name="connsiteY7" fmla="*/ 1606137 h 3088725"/>
                  <a:gd name="connsiteX8" fmla="*/ 2605572 w 2605572"/>
                  <a:gd name="connsiteY8" fmla="*/ 2162108 h 3088725"/>
                  <a:gd name="connsiteX9" fmla="*/ 2605572 w 2605572"/>
                  <a:gd name="connsiteY9" fmla="*/ 3088725 h 3088725"/>
                  <a:gd name="connsiteX10" fmla="*/ 1954179 w 2605572"/>
                  <a:gd name="connsiteY10" fmla="*/ 3088725 h 3088725"/>
                  <a:gd name="connsiteX11" fmla="*/ 1302786 w 2605572"/>
                  <a:gd name="connsiteY11" fmla="*/ 3088725 h 3088725"/>
                  <a:gd name="connsiteX12" fmla="*/ 703504 w 2605572"/>
                  <a:gd name="connsiteY12" fmla="*/ 3088725 h 3088725"/>
                  <a:gd name="connsiteX13" fmla="*/ 0 w 2605572"/>
                  <a:gd name="connsiteY13" fmla="*/ 3088725 h 3088725"/>
                  <a:gd name="connsiteX14" fmla="*/ 0 w 2605572"/>
                  <a:gd name="connsiteY14" fmla="*/ 2501867 h 3088725"/>
                  <a:gd name="connsiteX15" fmla="*/ 0 w 2605572"/>
                  <a:gd name="connsiteY15" fmla="*/ 1915010 h 3088725"/>
                  <a:gd name="connsiteX16" fmla="*/ 0 w 2605572"/>
                  <a:gd name="connsiteY16" fmla="*/ 1328152 h 3088725"/>
                  <a:gd name="connsiteX17" fmla="*/ 0 w 2605572"/>
                  <a:gd name="connsiteY17" fmla="*/ 710407 h 3088725"/>
                  <a:gd name="connsiteX18" fmla="*/ 0 w 2605572"/>
                  <a:gd name="connsiteY18" fmla="*/ 0 h 308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05572" h="3088725" fill="none" extrusionOk="0">
                    <a:moveTo>
                      <a:pt x="0" y="0"/>
                    </a:moveTo>
                    <a:cubicBezTo>
                      <a:pt x="260943" y="-26391"/>
                      <a:pt x="342192" y="-9810"/>
                      <a:pt x="599282" y="0"/>
                    </a:cubicBezTo>
                    <a:cubicBezTo>
                      <a:pt x="856372" y="9810"/>
                      <a:pt x="944258" y="18661"/>
                      <a:pt x="1224619" y="0"/>
                    </a:cubicBezTo>
                    <a:cubicBezTo>
                      <a:pt x="1504980" y="-18661"/>
                      <a:pt x="1719206" y="2530"/>
                      <a:pt x="1902068" y="0"/>
                    </a:cubicBezTo>
                    <a:cubicBezTo>
                      <a:pt x="2084930" y="-2530"/>
                      <a:pt x="2392368" y="-483"/>
                      <a:pt x="2605572" y="0"/>
                    </a:cubicBezTo>
                    <a:cubicBezTo>
                      <a:pt x="2618125" y="186522"/>
                      <a:pt x="2580458" y="279530"/>
                      <a:pt x="2605572" y="525083"/>
                    </a:cubicBezTo>
                    <a:cubicBezTo>
                      <a:pt x="2630686" y="770636"/>
                      <a:pt x="2616673" y="905189"/>
                      <a:pt x="2605572" y="1050167"/>
                    </a:cubicBezTo>
                    <a:cubicBezTo>
                      <a:pt x="2594471" y="1195145"/>
                      <a:pt x="2580158" y="1475865"/>
                      <a:pt x="2605572" y="1606137"/>
                    </a:cubicBezTo>
                    <a:cubicBezTo>
                      <a:pt x="2630987" y="1736409"/>
                      <a:pt x="2621561" y="2035913"/>
                      <a:pt x="2605572" y="2162108"/>
                    </a:cubicBezTo>
                    <a:cubicBezTo>
                      <a:pt x="2589583" y="2288303"/>
                      <a:pt x="2571292" y="2880443"/>
                      <a:pt x="2605572" y="3088725"/>
                    </a:cubicBezTo>
                    <a:cubicBezTo>
                      <a:pt x="2287108" y="3089502"/>
                      <a:pt x="2276705" y="3095957"/>
                      <a:pt x="1954179" y="3088725"/>
                    </a:cubicBezTo>
                    <a:cubicBezTo>
                      <a:pt x="1631653" y="3081493"/>
                      <a:pt x="1596281" y="3066643"/>
                      <a:pt x="1302786" y="3088725"/>
                    </a:cubicBezTo>
                    <a:cubicBezTo>
                      <a:pt x="1009291" y="3110807"/>
                      <a:pt x="864495" y="3074554"/>
                      <a:pt x="703504" y="3088725"/>
                    </a:cubicBezTo>
                    <a:cubicBezTo>
                      <a:pt x="542513" y="3102896"/>
                      <a:pt x="214555" y="3117493"/>
                      <a:pt x="0" y="3088725"/>
                    </a:cubicBezTo>
                    <a:cubicBezTo>
                      <a:pt x="-25586" y="2893149"/>
                      <a:pt x="12295" y="2664710"/>
                      <a:pt x="0" y="2501867"/>
                    </a:cubicBezTo>
                    <a:cubicBezTo>
                      <a:pt x="-12295" y="2339024"/>
                      <a:pt x="-24319" y="2105451"/>
                      <a:pt x="0" y="1915010"/>
                    </a:cubicBezTo>
                    <a:cubicBezTo>
                      <a:pt x="24319" y="1724569"/>
                      <a:pt x="15219" y="1541909"/>
                      <a:pt x="0" y="1328152"/>
                    </a:cubicBezTo>
                    <a:cubicBezTo>
                      <a:pt x="-15219" y="1114395"/>
                      <a:pt x="-11372" y="985453"/>
                      <a:pt x="0" y="710407"/>
                    </a:cubicBezTo>
                    <a:cubicBezTo>
                      <a:pt x="11372" y="435362"/>
                      <a:pt x="34391" y="205420"/>
                      <a:pt x="0" y="0"/>
                    </a:cubicBezTo>
                    <a:close/>
                  </a:path>
                  <a:path w="2605572" h="3088725" stroke="0" extrusionOk="0">
                    <a:moveTo>
                      <a:pt x="0" y="0"/>
                    </a:moveTo>
                    <a:cubicBezTo>
                      <a:pt x="136373" y="21674"/>
                      <a:pt x="359543" y="-10935"/>
                      <a:pt x="599282" y="0"/>
                    </a:cubicBezTo>
                    <a:cubicBezTo>
                      <a:pt x="839021" y="10935"/>
                      <a:pt x="999648" y="33282"/>
                      <a:pt x="1276730" y="0"/>
                    </a:cubicBezTo>
                    <a:cubicBezTo>
                      <a:pt x="1553812" y="-33282"/>
                      <a:pt x="1648278" y="-10937"/>
                      <a:pt x="1902068" y="0"/>
                    </a:cubicBezTo>
                    <a:cubicBezTo>
                      <a:pt x="2155858" y="10937"/>
                      <a:pt x="2261497" y="-30936"/>
                      <a:pt x="2605572" y="0"/>
                    </a:cubicBezTo>
                    <a:cubicBezTo>
                      <a:pt x="2622001" y="189561"/>
                      <a:pt x="2614718" y="386139"/>
                      <a:pt x="2605572" y="648632"/>
                    </a:cubicBezTo>
                    <a:cubicBezTo>
                      <a:pt x="2596426" y="911125"/>
                      <a:pt x="2611740" y="1124075"/>
                      <a:pt x="2605572" y="1297265"/>
                    </a:cubicBezTo>
                    <a:cubicBezTo>
                      <a:pt x="2599404" y="1470455"/>
                      <a:pt x="2618392" y="1679748"/>
                      <a:pt x="2605572" y="1822348"/>
                    </a:cubicBezTo>
                    <a:cubicBezTo>
                      <a:pt x="2592752" y="1964948"/>
                      <a:pt x="2607503" y="2248742"/>
                      <a:pt x="2605572" y="2501867"/>
                    </a:cubicBezTo>
                    <a:cubicBezTo>
                      <a:pt x="2603641" y="2754992"/>
                      <a:pt x="2584388" y="2877173"/>
                      <a:pt x="2605572" y="3088725"/>
                    </a:cubicBezTo>
                    <a:cubicBezTo>
                      <a:pt x="2454168" y="3114764"/>
                      <a:pt x="2208135" y="3069922"/>
                      <a:pt x="2032346" y="3088725"/>
                    </a:cubicBezTo>
                    <a:cubicBezTo>
                      <a:pt x="1856557" y="3107528"/>
                      <a:pt x="1510356" y="3088647"/>
                      <a:pt x="1354897" y="3088725"/>
                    </a:cubicBezTo>
                    <a:cubicBezTo>
                      <a:pt x="1199438" y="3088803"/>
                      <a:pt x="796562" y="3060569"/>
                      <a:pt x="651393" y="3088725"/>
                    </a:cubicBezTo>
                    <a:cubicBezTo>
                      <a:pt x="506224" y="3116881"/>
                      <a:pt x="314585" y="3118815"/>
                      <a:pt x="0" y="3088725"/>
                    </a:cubicBezTo>
                    <a:cubicBezTo>
                      <a:pt x="24653" y="2919734"/>
                      <a:pt x="-25327" y="2755348"/>
                      <a:pt x="0" y="2470980"/>
                    </a:cubicBezTo>
                    <a:cubicBezTo>
                      <a:pt x="25327" y="2186613"/>
                      <a:pt x="8485" y="2090112"/>
                      <a:pt x="0" y="1915010"/>
                    </a:cubicBezTo>
                    <a:cubicBezTo>
                      <a:pt x="-8485" y="1739908"/>
                      <a:pt x="-19592" y="1560992"/>
                      <a:pt x="0" y="1266377"/>
                    </a:cubicBezTo>
                    <a:cubicBezTo>
                      <a:pt x="19592" y="971762"/>
                      <a:pt x="-9494" y="921006"/>
                      <a:pt x="0" y="586858"/>
                    </a:cubicBezTo>
                    <a:cubicBezTo>
                      <a:pt x="9494" y="252710"/>
                      <a:pt x="-14546" y="255979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44373930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C477CAC-AD93-A760-9202-470D91DFFC94}"/>
                </a:ext>
              </a:extLst>
            </p:cNvPr>
            <p:cNvSpPr txBox="1"/>
            <p:nvPr/>
          </p:nvSpPr>
          <p:spPr>
            <a:xfrm>
              <a:off x="9821322" y="4365561"/>
              <a:ext cx="21488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3 subbands example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6519446"/>
            <a:ext cx="1058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‘Example_003_ARPES_Model_Curves.mlx’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</p:spTree>
    <p:extLst>
      <p:ext uri="{BB962C8B-B14F-4D97-AF65-F5344CB8AC3E}">
        <p14:creationId xmlns:p14="http://schemas.microsoft.com/office/powerpoint/2010/main" val="180025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83A5E1C-1B62-C0C6-0A25-CA767AA7ED50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ARPES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BE485A-1131-490C-BA2E-980C2CBFD21C}"/>
              </a:ext>
            </a:extLst>
          </p:cNvPr>
          <p:cNvSpPr txBox="1"/>
          <p:nvPr/>
        </p:nvSpPr>
        <p:spPr>
          <a:xfrm>
            <a:off x="0" y="4338221"/>
            <a:ext cx="105846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‘Example_013_ARPES_EbKx_CB_Fitting.mlx’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 on how to run the ARPES fitting routines.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70113-ABBF-4667-B991-314D833C4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9" t="14235" r="5934" b="2354"/>
          <a:stretch/>
        </p:blipFill>
        <p:spPr>
          <a:xfrm>
            <a:off x="647700" y="552450"/>
            <a:ext cx="8677276" cy="3740424"/>
          </a:xfrm>
          <a:custGeom>
            <a:avLst/>
            <a:gdLst>
              <a:gd name="connsiteX0" fmla="*/ 0 w 8677276"/>
              <a:gd name="connsiteY0" fmla="*/ 0 h 3740424"/>
              <a:gd name="connsiteX1" fmla="*/ 754256 w 8677276"/>
              <a:gd name="connsiteY1" fmla="*/ 0 h 3740424"/>
              <a:gd name="connsiteX2" fmla="*/ 1595284 w 8677276"/>
              <a:gd name="connsiteY2" fmla="*/ 0 h 3740424"/>
              <a:gd name="connsiteX3" fmla="*/ 2002448 w 8677276"/>
              <a:gd name="connsiteY3" fmla="*/ 0 h 3740424"/>
              <a:gd name="connsiteX4" fmla="*/ 2756704 w 8677276"/>
              <a:gd name="connsiteY4" fmla="*/ 0 h 3740424"/>
              <a:gd name="connsiteX5" fmla="*/ 3510959 w 8677276"/>
              <a:gd name="connsiteY5" fmla="*/ 0 h 3740424"/>
              <a:gd name="connsiteX6" fmla="*/ 4265215 w 8677276"/>
              <a:gd name="connsiteY6" fmla="*/ 0 h 3740424"/>
              <a:gd name="connsiteX7" fmla="*/ 4759152 w 8677276"/>
              <a:gd name="connsiteY7" fmla="*/ 0 h 3740424"/>
              <a:gd name="connsiteX8" fmla="*/ 5166317 w 8677276"/>
              <a:gd name="connsiteY8" fmla="*/ 0 h 3740424"/>
              <a:gd name="connsiteX9" fmla="*/ 5573481 w 8677276"/>
              <a:gd name="connsiteY9" fmla="*/ 0 h 3740424"/>
              <a:gd name="connsiteX10" fmla="*/ 5980646 w 8677276"/>
              <a:gd name="connsiteY10" fmla="*/ 0 h 3740424"/>
              <a:gd name="connsiteX11" fmla="*/ 6821674 w 8677276"/>
              <a:gd name="connsiteY11" fmla="*/ 0 h 3740424"/>
              <a:gd name="connsiteX12" fmla="*/ 7489157 w 8677276"/>
              <a:gd name="connsiteY12" fmla="*/ 0 h 3740424"/>
              <a:gd name="connsiteX13" fmla="*/ 8069867 w 8677276"/>
              <a:gd name="connsiteY13" fmla="*/ 0 h 3740424"/>
              <a:gd name="connsiteX14" fmla="*/ 8677276 w 8677276"/>
              <a:gd name="connsiteY14" fmla="*/ 0 h 3740424"/>
              <a:gd name="connsiteX15" fmla="*/ 8677276 w 8677276"/>
              <a:gd name="connsiteY15" fmla="*/ 698212 h 3740424"/>
              <a:gd name="connsiteX16" fmla="*/ 8677276 w 8677276"/>
              <a:gd name="connsiteY16" fmla="*/ 1396425 h 3740424"/>
              <a:gd name="connsiteX17" fmla="*/ 8677276 w 8677276"/>
              <a:gd name="connsiteY17" fmla="*/ 2094637 h 3740424"/>
              <a:gd name="connsiteX18" fmla="*/ 8677276 w 8677276"/>
              <a:gd name="connsiteY18" fmla="*/ 2643233 h 3740424"/>
              <a:gd name="connsiteX19" fmla="*/ 8677276 w 8677276"/>
              <a:gd name="connsiteY19" fmla="*/ 3191828 h 3740424"/>
              <a:gd name="connsiteX20" fmla="*/ 8677276 w 8677276"/>
              <a:gd name="connsiteY20" fmla="*/ 3740424 h 3740424"/>
              <a:gd name="connsiteX21" fmla="*/ 8096566 w 8677276"/>
              <a:gd name="connsiteY21" fmla="*/ 3740424 h 3740424"/>
              <a:gd name="connsiteX22" fmla="*/ 7602629 w 8677276"/>
              <a:gd name="connsiteY22" fmla="*/ 3740424 h 3740424"/>
              <a:gd name="connsiteX23" fmla="*/ 6935146 w 8677276"/>
              <a:gd name="connsiteY23" fmla="*/ 3740424 h 3740424"/>
              <a:gd name="connsiteX24" fmla="*/ 6180890 w 8677276"/>
              <a:gd name="connsiteY24" fmla="*/ 3740424 h 3740424"/>
              <a:gd name="connsiteX25" fmla="*/ 5600180 w 8677276"/>
              <a:gd name="connsiteY25" fmla="*/ 3740424 h 3740424"/>
              <a:gd name="connsiteX26" fmla="*/ 5019470 w 8677276"/>
              <a:gd name="connsiteY26" fmla="*/ 3740424 h 3740424"/>
              <a:gd name="connsiteX27" fmla="*/ 4612306 w 8677276"/>
              <a:gd name="connsiteY27" fmla="*/ 3740424 h 3740424"/>
              <a:gd name="connsiteX28" fmla="*/ 3944823 w 8677276"/>
              <a:gd name="connsiteY28" fmla="*/ 3740424 h 3740424"/>
              <a:gd name="connsiteX29" fmla="*/ 3190568 w 8677276"/>
              <a:gd name="connsiteY29" fmla="*/ 3740424 h 3740424"/>
              <a:gd name="connsiteX30" fmla="*/ 2349539 w 8677276"/>
              <a:gd name="connsiteY30" fmla="*/ 3740424 h 3740424"/>
              <a:gd name="connsiteX31" fmla="*/ 1595284 w 8677276"/>
              <a:gd name="connsiteY31" fmla="*/ 3740424 h 3740424"/>
              <a:gd name="connsiteX32" fmla="*/ 927801 w 8677276"/>
              <a:gd name="connsiteY32" fmla="*/ 3740424 h 3740424"/>
              <a:gd name="connsiteX33" fmla="*/ 0 w 8677276"/>
              <a:gd name="connsiteY33" fmla="*/ 3740424 h 3740424"/>
              <a:gd name="connsiteX34" fmla="*/ 0 w 8677276"/>
              <a:gd name="connsiteY34" fmla="*/ 3154424 h 3740424"/>
              <a:gd name="connsiteX35" fmla="*/ 0 w 8677276"/>
              <a:gd name="connsiteY35" fmla="*/ 2643233 h 3740424"/>
              <a:gd name="connsiteX36" fmla="*/ 0 w 8677276"/>
              <a:gd name="connsiteY36" fmla="*/ 2132042 h 3740424"/>
              <a:gd name="connsiteX37" fmla="*/ 0 w 8677276"/>
              <a:gd name="connsiteY37" fmla="*/ 1508638 h 3740424"/>
              <a:gd name="connsiteX38" fmla="*/ 0 w 8677276"/>
              <a:gd name="connsiteY38" fmla="*/ 922638 h 3740424"/>
              <a:gd name="connsiteX39" fmla="*/ 0 w 8677276"/>
              <a:gd name="connsiteY39" fmla="*/ 0 h 37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677276" h="3740424" fill="none" extrusionOk="0">
                <a:moveTo>
                  <a:pt x="0" y="0"/>
                </a:moveTo>
                <a:cubicBezTo>
                  <a:pt x="218023" y="18223"/>
                  <a:pt x="528752" y="29289"/>
                  <a:pt x="754256" y="0"/>
                </a:cubicBezTo>
                <a:cubicBezTo>
                  <a:pt x="979760" y="-29289"/>
                  <a:pt x="1344335" y="-15720"/>
                  <a:pt x="1595284" y="0"/>
                </a:cubicBezTo>
                <a:cubicBezTo>
                  <a:pt x="1846233" y="15720"/>
                  <a:pt x="1830293" y="-8137"/>
                  <a:pt x="2002448" y="0"/>
                </a:cubicBezTo>
                <a:cubicBezTo>
                  <a:pt x="2174603" y="8137"/>
                  <a:pt x="2434234" y="-18588"/>
                  <a:pt x="2756704" y="0"/>
                </a:cubicBezTo>
                <a:cubicBezTo>
                  <a:pt x="3079174" y="18588"/>
                  <a:pt x="3301731" y="-36046"/>
                  <a:pt x="3510959" y="0"/>
                </a:cubicBezTo>
                <a:cubicBezTo>
                  <a:pt x="3720187" y="36046"/>
                  <a:pt x="3907818" y="17334"/>
                  <a:pt x="4265215" y="0"/>
                </a:cubicBezTo>
                <a:cubicBezTo>
                  <a:pt x="4622612" y="-17334"/>
                  <a:pt x="4526382" y="-10475"/>
                  <a:pt x="4759152" y="0"/>
                </a:cubicBezTo>
                <a:cubicBezTo>
                  <a:pt x="4991922" y="10475"/>
                  <a:pt x="5056842" y="-8633"/>
                  <a:pt x="5166317" y="0"/>
                </a:cubicBezTo>
                <a:cubicBezTo>
                  <a:pt x="5275793" y="8633"/>
                  <a:pt x="5380443" y="-19503"/>
                  <a:pt x="5573481" y="0"/>
                </a:cubicBezTo>
                <a:cubicBezTo>
                  <a:pt x="5766519" y="19503"/>
                  <a:pt x="5887382" y="-10284"/>
                  <a:pt x="5980646" y="0"/>
                </a:cubicBezTo>
                <a:cubicBezTo>
                  <a:pt x="6073910" y="10284"/>
                  <a:pt x="6468710" y="-25690"/>
                  <a:pt x="6821674" y="0"/>
                </a:cubicBezTo>
                <a:cubicBezTo>
                  <a:pt x="7174638" y="25690"/>
                  <a:pt x="7238727" y="7813"/>
                  <a:pt x="7489157" y="0"/>
                </a:cubicBezTo>
                <a:cubicBezTo>
                  <a:pt x="7739587" y="-7813"/>
                  <a:pt x="7868762" y="-26083"/>
                  <a:pt x="8069867" y="0"/>
                </a:cubicBezTo>
                <a:cubicBezTo>
                  <a:pt x="8270972" y="26083"/>
                  <a:pt x="8533202" y="22854"/>
                  <a:pt x="8677276" y="0"/>
                </a:cubicBezTo>
                <a:cubicBezTo>
                  <a:pt x="8684198" y="293667"/>
                  <a:pt x="8677730" y="414278"/>
                  <a:pt x="8677276" y="698212"/>
                </a:cubicBezTo>
                <a:cubicBezTo>
                  <a:pt x="8676822" y="982146"/>
                  <a:pt x="8679534" y="1154612"/>
                  <a:pt x="8677276" y="1396425"/>
                </a:cubicBezTo>
                <a:cubicBezTo>
                  <a:pt x="8675018" y="1638238"/>
                  <a:pt x="8709381" y="1827838"/>
                  <a:pt x="8677276" y="2094637"/>
                </a:cubicBezTo>
                <a:cubicBezTo>
                  <a:pt x="8645171" y="2361436"/>
                  <a:pt x="8650461" y="2499093"/>
                  <a:pt x="8677276" y="2643233"/>
                </a:cubicBezTo>
                <a:cubicBezTo>
                  <a:pt x="8704091" y="2787373"/>
                  <a:pt x="8685295" y="2972837"/>
                  <a:pt x="8677276" y="3191828"/>
                </a:cubicBezTo>
                <a:cubicBezTo>
                  <a:pt x="8669257" y="3410820"/>
                  <a:pt x="8679992" y="3527624"/>
                  <a:pt x="8677276" y="3740424"/>
                </a:cubicBezTo>
                <a:cubicBezTo>
                  <a:pt x="8496164" y="3727807"/>
                  <a:pt x="8264694" y="3764317"/>
                  <a:pt x="8096566" y="3740424"/>
                </a:cubicBezTo>
                <a:cubicBezTo>
                  <a:pt x="7928438" y="3716532"/>
                  <a:pt x="7728782" y="3742455"/>
                  <a:pt x="7602629" y="3740424"/>
                </a:cubicBezTo>
                <a:cubicBezTo>
                  <a:pt x="7476476" y="3738393"/>
                  <a:pt x="7242371" y="3761114"/>
                  <a:pt x="6935146" y="3740424"/>
                </a:cubicBezTo>
                <a:cubicBezTo>
                  <a:pt x="6627921" y="3719734"/>
                  <a:pt x="6402404" y="3761804"/>
                  <a:pt x="6180890" y="3740424"/>
                </a:cubicBezTo>
                <a:cubicBezTo>
                  <a:pt x="5959376" y="3719044"/>
                  <a:pt x="5821744" y="3758331"/>
                  <a:pt x="5600180" y="3740424"/>
                </a:cubicBezTo>
                <a:cubicBezTo>
                  <a:pt x="5378616" y="3722518"/>
                  <a:pt x="5204846" y="3720068"/>
                  <a:pt x="5019470" y="3740424"/>
                </a:cubicBezTo>
                <a:cubicBezTo>
                  <a:pt x="4834094" y="3760781"/>
                  <a:pt x="4747526" y="3747006"/>
                  <a:pt x="4612306" y="3740424"/>
                </a:cubicBezTo>
                <a:cubicBezTo>
                  <a:pt x="4477086" y="3733842"/>
                  <a:pt x="4245307" y="3739374"/>
                  <a:pt x="3944823" y="3740424"/>
                </a:cubicBezTo>
                <a:cubicBezTo>
                  <a:pt x="3644339" y="3741474"/>
                  <a:pt x="3343531" y="3749600"/>
                  <a:pt x="3190568" y="3740424"/>
                </a:cubicBezTo>
                <a:cubicBezTo>
                  <a:pt x="3037605" y="3731248"/>
                  <a:pt x="2697127" y="3770755"/>
                  <a:pt x="2349539" y="3740424"/>
                </a:cubicBezTo>
                <a:cubicBezTo>
                  <a:pt x="2001951" y="3710093"/>
                  <a:pt x="1838156" y="3705995"/>
                  <a:pt x="1595284" y="3740424"/>
                </a:cubicBezTo>
                <a:cubicBezTo>
                  <a:pt x="1352413" y="3774853"/>
                  <a:pt x="1134765" y="3745848"/>
                  <a:pt x="927801" y="3740424"/>
                </a:cubicBezTo>
                <a:cubicBezTo>
                  <a:pt x="720837" y="3735000"/>
                  <a:pt x="283254" y="3741006"/>
                  <a:pt x="0" y="3740424"/>
                </a:cubicBezTo>
                <a:cubicBezTo>
                  <a:pt x="29045" y="3465929"/>
                  <a:pt x="-4501" y="3289039"/>
                  <a:pt x="0" y="3154424"/>
                </a:cubicBezTo>
                <a:cubicBezTo>
                  <a:pt x="4501" y="3019809"/>
                  <a:pt x="16484" y="2790975"/>
                  <a:pt x="0" y="2643233"/>
                </a:cubicBezTo>
                <a:cubicBezTo>
                  <a:pt x="-16484" y="2495491"/>
                  <a:pt x="-984" y="2295164"/>
                  <a:pt x="0" y="2132042"/>
                </a:cubicBezTo>
                <a:cubicBezTo>
                  <a:pt x="984" y="1968920"/>
                  <a:pt x="10639" y="1797954"/>
                  <a:pt x="0" y="1508638"/>
                </a:cubicBezTo>
                <a:cubicBezTo>
                  <a:pt x="-10639" y="1219322"/>
                  <a:pt x="27381" y="1106549"/>
                  <a:pt x="0" y="922638"/>
                </a:cubicBezTo>
                <a:cubicBezTo>
                  <a:pt x="-27381" y="738727"/>
                  <a:pt x="540" y="446319"/>
                  <a:pt x="0" y="0"/>
                </a:cubicBezTo>
                <a:close/>
              </a:path>
              <a:path w="8677276" h="3740424" stroke="0" extrusionOk="0">
                <a:moveTo>
                  <a:pt x="0" y="0"/>
                </a:moveTo>
                <a:cubicBezTo>
                  <a:pt x="324038" y="-893"/>
                  <a:pt x="363179" y="-22229"/>
                  <a:pt x="667483" y="0"/>
                </a:cubicBezTo>
                <a:cubicBezTo>
                  <a:pt x="971787" y="22229"/>
                  <a:pt x="920909" y="-10897"/>
                  <a:pt x="1074647" y="0"/>
                </a:cubicBezTo>
                <a:cubicBezTo>
                  <a:pt x="1228385" y="10897"/>
                  <a:pt x="1454698" y="-15680"/>
                  <a:pt x="1742130" y="0"/>
                </a:cubicBezTo>
                <a:cubicBezTo>
                  <a:pt x="2029562" y="15680"/>
                  <a:pt x="2098026" y="10915"/>
                  <a:pt x="2236067" y="0"/>
                </a:cubicBezTo>
                <a:cubicBezTo>
                  <a:pt x="2374108" y="-10915"/>
                  <a:pt x="2695617" y="-7055"/>
                  <a:pt x="2816777" y="0"/>
                </a:cubicBezTo>
                <a:cubicBezTo>
                  <a:pt x="2937937" y="7055"/>
                  <a:pt x="3234737" y="37301"/>
                  <a:pt x="3571033" y="0"/>
                </a:cubicBezTo>
                <a:cubicBezTo>
                  <a:pt x="3907329" y="-37301"/>
                  <a:pt x="4139587" y="-26785"/>
                  <a:pt x="4412061" y="0"/>
                </a:cubicBezTo>
                <a:cubicBezTo>
                  <a:pt x="4684535" y="26785"/>
                  <a:pt x="4724343" y="-24954"/>
                  <a:pt x="4992771" y="0"/>
                </a:cubicBezTo>
                <a:cubicBezTo>
                  <a:pt x="5261199" y="24954"/>
                  <a:pt x="5432250" y="-33913"/>
                  <a:pt x="5833799" y="0"/>
                </a:cubicBezTo>
                <a:cubicBezTo>
                  <a:pt x="6235348" y="33913"/>
                  <a:pt x="6132804" y="2542"/>
                  <a:pt x="6327737" y="0"/>
                </a:cubicBezTo>
                <a:cubicBezTo>
                  <a:pt x="6522670" y="-2542"/>
                  <a:pt x="6878701" y="-39491"/>
                  <a:pt x="7168765" y="0"/>
                </a:cubicBezTo>
                <a:cubicBezTo>
                  <a:pt x="7458829" y="39491"/>
                  <a:pt x="7528551" y="11924"/>
                  <a:pt x="7662702" y="0"/>
                </a:cubicBezTo>
                <a:cubicBezTo>
                  <a:pt x="7796853" y="-11924"/>
                  <a:pt x="8191579" y="23327"/>
                  <a:pt x="8677276" y="0"/>
                </a:cubicBezTo>
                <a:cubicBezTo>
                  <a:pt x="8684162" y="160130"/>
                  <a:pt x="8654351" y="321916"/>
                  <a:pt x="8677276" y="511191"/>
                </a:cubicBezTo>
                <a:cubicBezTo>
                  <a:pt x="8700201" y="700466"/>
                  <a:pt x="8664129" y="946670"/>
                  <a:pt x="8677276" y="1097191"/>
                </a:cubicBezTo>
                <a:cubicBezTo>
                  <a:pt x="8690423" y="1247712"/>
                  <a:pt x="8653745" y="1508671"/>
                  <a:pt x="8677276" y="1683191"/>
                </a:cubicBezTo>
                <a:cubicBezTo>
                  <a:pt x="8700807" y="1857711"/>
                  <a:pt x="8691753" y="2038661"/>
                  <a:pt x="8677276" y="2231786"/>
                </a:cubicBezTo>
                <a:cubicBezTo>
                  <a:pt x="8662799" y="2424912"/>
                  <a:pt x="8656065" y="2620487"/>
                  <a:pt x="8677276" y="2855190"/>
                </a:cubicBezTo>
                <a:cubicBezTo>
                  <a:pt x="8698487" y="3089893"/>
                  <a:pt x="8697257" y="3532702"/>
                  <a:pt x="8677276" y="3740424"/>
                </a:cubicBezTo>
                <a:cubicBezTo>
                  <a:pt x="8514879" y="3747484"/>
                  <a:pt x="8239887" y="3763047"/>
                  <a:pt x="8096566" y="3740424"/>
                </a:cubicBezTo>
                <a:cubicBezTo>
                  <a:pt x="7953245" y="3717802"/>
                  <a:pt x="7497531" y="3730028"/>
                  <a:pt x="7255538" y="3740424"/>
                </a:cubicBezTo>
                <a:cubicBezTo>
                  <a:pt x="7013545" y="3750820"/>
                  <a:pt x="6887638" y="3729386"/>
                  <a:pt x="6761600" y="3740424"/>
                </a:cubicBezTo>
                <a:cubicBezTo>
                  <a:pt x="6635562" y="3751462"/>
                  <a:pt x="6331498" y="3751257"/>
                  <a:pt x="6180890" y="3740424"/>
                </a:cubicBezTo>
                <a:cubicBezTo>
                  <a:pt x="6030282" y="3729592"/>
                  <a:pt x="5823621" y="3757154"/>
                  <a:pt x="5686953" y="3740424"/>
                </a:cubicBezTo>
                <a:cubicBezTo>
                  <a:pt x="5550285" y="3723694"/>
                  <a:pt x="5441949" y="3727352"/>
                  <a:pt x="5279789" y="3740424"/>
                </a:cubicBezTo>
                <a:cubicBezTo>
                  <a:pt x="5117629" y="3753496"/>
                  <a:pt x="4980282" y="3756867"/>
                  <a:pt x="4872624" y="3740424"/>
                </a:cubicBezTo>
                <a:cubicBezTo>
                  <a:pt x="4764966" y="3723981"/>
                  <a:pt x="4228189" y="3744347"/>
                  <a:pt x="4031596" y="3740424"/>
                </a:cubicBezTo>
                <a:cubicBezTo>
                  <a:pt x="3835003" y="3736501"/>
                  <a:pt x="3817261" y="3758546"/>
                  <a:pt x="3624431" y="3740424"/>
                </a:cubicBezTo>
                <a:cubicBezTo>
                  <a:pt x="3431602" y="3722302"/>
                  <a:pt x="3123769" y="3774889"/>
                  <a:pt x="2783403" y="3740424"/>
                </a:cubicBezTo>
                <a:cubicBezTo>
                  <a:pt x="2443037" y="3705959"/>
                  <a:pt x="2271224" y="3726101"/>
                  <a:pt x="2029148" y="3740424"/>
                </a:cubicBezTo>
                <a:cubicBezTo>
                  <a:pt x="1787072" y="3754747"/>
                  <a:pt x="1508893" y="3763578"/>
                  <a:pt x="1361665" y="3740424"/>
                </a:cubicBezTo>
                <a:cubicBezTo>
                  <a:pt x="1214437" y="3717270"/>
                  <a:pt x="476749" y="3705059"/>
                  <a:pt x="0" y="3740424"/>
                </a:cubicBezTo>
                <a:cubicBezTo>
                  <a:pt x="-26912" y="3542451"/>
                  <a:pt x="21967" y="3405886"/>
                  <a:pt x="0" y="3154424"/>
                </a:cubicBezTo>
                <a:cubicBezTo>
                  <a:pt x="-21967" y="2902962"/>
                  <a:pt x="-8007" y="2750002"/>
                  <a:pt x="0" y="2531020"/>
                </a:cubicBezTo>
                <a:cubicBezTo>
                  <a:pt x="8007" y="2312038"/>
                  <a:pt x="-28819" y="2149594"/>
                  <a:pt x="0" y="1832808"/>
                </a:cubicBezTo>
                <a:cubicBezTo>
                  <a:pt x="28819" y="1516022"/>
                  <a:pt x="23743" y="1476964"/>
                  <a:pt x="0" y="1321616"/>
                </a:cubicBezTo>
                <a:cubicBezTo>
                  <a:pt x="-23743" y="1166268"/>
                  <a:pt x="28348" y="928030"/>
                  <a:pt x="0" y="660808"/>
                </a:cubicBezTo>
                <a:cubicBezTo>
                  <a:pt x="-28348" y="393586"/>
                  <a:pt x="14928" y="19382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251342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1C4C0-14A9-42BA-8F15-4DF20C92A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052" y="1103667"/>
            <a:ext cx="2028898" cy="25158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692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Electron Inelastic Mean Free Path Database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C9D60-F343-6701-83A2-9EC523640002}"/>
              </a:ext>
            </a:extLst>
          </p:cNvPr>
          <p:cNvSpPr txBox="1"/>
          <p:nvPr/>
        </p:nvSpPr>
        <p:spPr>
          <a:xfrm>
            <a:off x="101912" y="4549676"/>
            <a:ext cx="57985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0" dirty="0">
                <a:effectLst/>
                <a:latin typeface="Arial Nova Cond" panose="020B0506020202020204" pitchFamily="34" charset="0"/>
              </a:rPr>
              <a:t>Available electron IMFP calculator functions: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eimfp_optical()</a:t>
            </a:r>
            <a:r>
              <a:rPr lang="en-GB" sz="1600" b="1" i="1" dirty="0">
                <a:effectLst/>
                <a:latin typeface="Arial Nova Cond" panose="020B0506020202020204" pitchFamily="34" charset="0"/>
              </a:rPr>
              <a:t> *gives all available optical experimental data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eimfp_S1()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eimfp_S</a:t>
            </a:r>
            <a:r>
              <a:rPr lang="en-GB" sz="1600" dirty="0">
                <a:latin typeface="Arial Nova Cond" panose="020B0506020202020204" pitchFamily="34" charset="0"/>
              </a:rPr>
              <a:t>1_mpd()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eimfp_S2_avg()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eimfp_tpp2m()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eimfp_tpp2m_avg()</a:t>
            </a:r>
            <a:endParaRPr lang="en-GB" sz="1600" dirty="0"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eimfp_tpp2m_mpd() </a:t>
            </a:r>
            <a:r>
              <a:rPr lang="en-GB" sz="1600" b="1" i="1" dirty="0">
                <a:effectLst/>
                <a:latin typeface="Arial Nova Cond" panose="020B0506020202020204" pitchFamily="34" charset="0"/>
              </a:rPr>
              <a:t>**Recommended </a:t>
            </a:r>
            <a:r>
              <a:rPr lang="en-GB" sz="1600" b="1" i="1">
                <a:effectLst/>
                <a:latin typeface="Arial Nova Cond" panose="020B0506020202020204" pitchFamily="34" charset="0"/>
              </a:rPr>
              <a:t>IMFP calculator to use</a:t>
            </a:r>
            <a:endParaRPr lang="en-GB" sz="1600" b="1" i="1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>
                <a:latin typeface="Arial Nova Cond" panose="020B0506020202020204" pitchFamily="34" charset="0"/>
              </a:rPr>
              <a:t>eimfp_universal()</a:t>
            </a:r>
            <a:endParaRPr lang="en-GB" sz="1600" b="0" i="0" dirty="0">
              <a:effectLst/>
              <a:latin typeface="Arial Nova Cond" panose="020B0506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6B327-F268-AD7C-4B4E-054CD8F94693}"/>
              </a:ext>
            </a:extLst>
          </p:cNvPr>
          <p:cNvSpPr txBox="1"/>
          <p:nvPr/>
        </p:nvSpPr>
        <p:spPr>
          <a:xfrm>
            <a:off x="6206184" y="4891891"/>
            <a:ext cx="514362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i="0" dirty="0">
                <a:effectLst/>
                <a:latin typeface="Arial Nova Cond" panose="020B0506020202020204" pitchFamily="34" charset="0"/>
              </a:rPr>
              <a:t>For a particular material: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‘get_eimfp_props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extract all experimental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‘view_eimfp_props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data.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08143E-DF7E-93B1-951D-E7E7C76B41EE}"/>
              </a:ext>
            </a:extLst>
          </p:cNvPr>
          <p:cNvGrpSpPr/>
          <p:nvPr/>
        </p:nvGrpSpPr>
        <p:grpSpPr>
          <a:xfrm>
            <a:off x="666750" y="485120"/>
            <a:ext cx="10858500" cy="4106126"/>
            <a:chOff x="666750" y="485120"/>
            <a:chExt cx="10858500" cy="4106126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4F781F0F-462F-5D27-6C6E-D8C7572F8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50" y="485120"/>
              <a:ext cx="10858500" cy="4106126"/>
            </a:xfrm>
            <a:custGeom>
              <a:avLst/>
              <a:gdLst>
                <a:gd name="connsiteX0" fmla="*/ 0 w 10858500"/>
                <a:gd name="connsiteY0" fmla="*/ 0 h 4106126"/>
                <a:gd name="connsiteX1" fmla="*/ 352901 w 10858500"/>
                <a:gd name="connsiteY1" fmla="*/ 0 h 4106126"/>
                <a:gd name="connsiteX2" fmla="*/ 922972 w 10858500"/>
                <a:gd name="connsiteY2" fmla="*/ 0 h 4106126"/>
                <a:gd name="connsiteX3" fmla="*/ 1493044 w 10858500"/>
                <a:gd name="connsiteY3" fmla="*/ 0 h 4106126"/>
                <a:gd name="connsiteX4" fmla="*/ 2388870 w 10858500"/>
                <a:gd name="connsiteY4" fmla="*/ 0 h 4106126"/>
                <a:gd name="connsiteX5" fmla="*/ 3284696 w 10858500"/>
                <a:gd name="connsiteY5" fmla="*/ 0 h 4106126"/>
                <a:gd name="connsiteX6" fmla="*/ 3637597 w 10858500"/>
                <a:gd name="connsiteY6" fmla="*/ 0 h 4106126"/>
                <a:gd name="connsiteX7" fmla="*/ 4316254 w 10858500"/>
                <a:gd name="connsiteY7" fmla="*/ 0 h 4106126"/>
                <a:gd name="connsiteX8" fmla="*/ 4777740 w 10858500"/>
                <a:gd name="connsiteY8" fmla="*/ 0 h 4106126"/>
                <a:gd name="connsiteX9" fmla="*/ 5456396 w 10858500"/>
                <a:gd name="connsiteY9" fmla="*/ 0 h 4106126"/>
                <a:gd name="connsiteX10" fmla="*/ 5809297 w 10858500"/>
                <a:gd name="connsiteY10" fmla="*/ 0 h 4106126"/>
                <a:gd name="connsiteX11" fmla="*/ 6270784 w 10858500"/>
                <a:gd name="connsiteY11" fmla="*/ 0 h 4106126"/>
                <a:gd name="connsiteX12" fmla="*/ 6732270 w 10858500"/>
                <a:gd name="connsiteY12" fmla="*/ 0 h 4106126"/>
                <a:gd name="connsiteX13" fmla="*/ 7410926 w 10858500"/>
                <a:gd name="connsiteY13" fmla="*/ 0 h 4106126"/>
                <a:gd name="connsiteX14" fmla="*/ 7980997 w 10858500"/>
                <a:gd name="connsiteY14" fmla="*/ 0 h 4106126"/>
                <a:gd name="connsiteX15" fmla="*/ 8768239 w 10858500"/>
                <a:gd name="connsiteY15" fmla="*/ 0 h 4106126"/>
                <a:gd name="connsiteX16" fmla="*/ 9555480 w 10858500"/>
                <a:gd name="connsiteY16" fmla="*/ 0 h 4106126"/>
                <a:gd name="connsiteX17" fmla="*/ 10125551 w 10858500"/>
                <a:gd name="connsiteY17" fmla="*/ 0 h 4106126"/>
                <a:gd name="connsiteX18" fmla="*/ 10858500 w 10858500"/>
                <a:gd name="connsiteY18" fmla="*/ 0 h 4106126"/>
                <a:gd name="connsiteX19" fmla="*/ 10858500 w 10858500"/>
                <a:gd name="connsiteY19" fmla="*/ 725416 h 4106126"/>
                <a:gd name="connsiteX20" fmla="*/ 10858500 w 10858500"/>
                <a:gd name="connsiteY20" fmla="*/ 1491892 h 4106126"/>
                <a:gd name="connsiteX21" fmla="*/ 10858500 w 10858500"/>
                <a:gd name="connsiteY21" fmla="*/ 2094124 h 4106126"/>
                <a:gd name="connsiteX22" fmla="*/ 10858500 w 10858500"/>
                <a:gd name="connsiteY22" fmla="*/ 2737417 h 4106126"/>
                <a:gd name="connsiteX23" fmla="*/ 10858500 w 10858500"/>
                <a:gd name="connsiteY23" fmla="*/ 3421772 h 4106126"/>
                <a:gd name="connsiteX24" fmla="*/ 10858500 w 10858500"/>
                <a:gd name="connsiteY24" fmla="*/ 4106126 h 4106126"/>
                <a:gd name="connsiteX25" fmla="*/ 10505599 w 10858500"/>
                <a:gd name="connsiteY25" fmla="*/ 4106126 h 4106126"/>
                <a:gd name="connsiteX26" fmla="*/ 9935528 w 10858500"/>
                <a:gd name="connsiteY26" fmla="*/ 4106126 h 4106126"/>
                <a:gd name="connsiteX27" fmla="*/ 9582626 w 10858500"/>
                <a:gd name="connsiteY27" fmla="*/ 4106126 h 4106126"/>
                <a:gd name="connsiteX28" fmla="*/ 9229725 w 10858500"/>
                <a:gd name="connsiteY28" fmla="*/ 4106126 h 4106126"/>
                <a:gd name="connsiteX29" fmla="*/ 8551069 w 10858500"/>
                <a:gd name="connsiteY29" fmla="*/ 4106126 h 4106126"/>
                <a:gd name="connsiteX30" fmla="*/ 7763828 w 10858500"/>
                <a:gd name="connsiteY30" fmla="*/ 4106126 h 4106126"/>
                <a:gd name="connsiteX31" fmla="*/ 6976586 w 10858500"/>
                <a:gd name="connsiteY31" fmla="*/ 4106126 h 4106126"/>
                <a:gd name="connsiteX32" fmla="*/ 6189345 w 10858500"/>
                <a:gd name="connsiteY32" fmla="*/ 4106126 h 4106126"/>
                <a:gd name="connsiteX33" fmla="*/ 5836444 w 10858500"/>
                <a:gd name="connsiteY33" fmla="*/ 4106126 h 4106126"/>
                <a:gd name="connsiteX34" fmla="*/ 5266373 w 10858500"/>
                <a:gd name="connsiteY34" fmla="*/ 4106126 h 4106126"/>
                <a:gd name="connsiteX35" fmla="*/ 4370546 w 10858500"/>
                <a:gd name="connsiteY35" fmla="*/ 4106126 h 4106126"/>
                <a:gd name="connsiteX36" fmla="*/ 3909060 w 10858500"/>
                <a:gd name="connsiteY36" fmla="*/ 4106126 h 4106126"/>
                <a:gd name="connsiteX37" fmla="*/ 3121819 w 10858500"/>
                <a:gd name="connsiteY37" fmla="*/ 4106126 h 4106126"/>
                <a:gd name="connsiteX38" fmla="*/ 2225992 w 10858500"/>
                <a:gd name="connsiteY38" fmla="*/ 4106126 h 4106126"/>
                <a:gd name="connsiteX39" fmla="*/ 1655921 w 10858500"/>
                <a:gd name="connsiteY39" fmla="*/ 4106126 h 4106126"/>
                <a:gd name="connsiteX40" fmla="*/ 1194435 w 10858500"/>
                <a:gd name="connsiteY40" fmla="*/ 4106126 h 4106126"/>
                <a:gd name="connsiteX41" fmla="*/ 732949 w 10858500"/>
                <a:gd name="connsiteY41" fmla="*/ 4106126 h 4106126"/>
                <a:gd name="connsiteX42" fmla="*/ 0 w 10858500"/>
                <a:gd name="connsiteY42" fmla="*/ 4106126 h 4106126"/>
                <a:gd name="connsiteX43" fmla="*/ 0 w 10858500"/>
                <a:gd name="connsiteY43" fmla="*/ 3462833 h 4106126"/>
                <a:gd name="connsiteX44" fmla="*/ 0 w 10858500"/>
                <a:gd name="connsiteY44" fmla="*/ 2901662 h 4106126"/>
                <a:gd name="connsiteX45" fmla="*/ 0 w 10858500"/>
                <a:gd name="connsiteY45" fmla="*/ 2299431 h 4106126"/>
                <a:gd name="connsiteX46" fmla="*/ 0 w 10858500"/>
                <a:gd name="connsiteY46" fmla="*/ 1738260 h 4106126"/>
                <a:gd name="connsiteX47" fmla="*/ 0 w 10858500"/>
                <a:gd name="connsiteY47" fmla="*/ 1012844 h 4106126"/>
                <a:gd name="connsiteX48" fmla="*/ 0 w 10858500"/>
                <a:gd name="connsiteY48" fmla="*/ 0 h 410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0858500" h="4106126" fill="none" extrusionOk="0">
                  <a:moveTo>
                    <a:pt x="0" y="0"/>
                  </a:moveTo>
                  <a:cubicBezTo>
                    <a:pt x="77245" y="-13478"/>
                    <a:pt x="183820" y="-13057"/>
                    <a:pt x="352901" y="0"/>
                  </a:cubicBezTo>
                  <a:cubicBezTo>
                    <a:pt x="521982" y="13057"/>
                    <a:pt x="691891" y="-17889"/>
                    <a:pt x="922972" y="0"/>
                  </a:cubicBezTo>
                  <a:cubicBezTo>
                    <a:pt x="1154053" y="17889"/>
                    <a:pt x="1276663" y="-24709"/>
                    <a:pt x="1493044" y="0"/>
                  </a:cubicBezTo>
                  <a:cubicBezTo>
                    <a:pt x="1709425" y="24709"/>
                    <a:pt x="2048407" y="3813"/>
                    <a:pt x="2388870" y="0"/>
                  </a:cubicBezTo>
                  <a:cubicBezTo>
                    <a:pt x="2729333" y="-3813"/>
                    <a:pt x="2974270" y="-30884"/>
                    <a:pt x="3284696" y="0"/>
                  </a:cubicBezTo>
                  <a:cubicBezTo>
                    <a:pt x="3595122" y="30884"/>
                    <a:pt x="3520949" y="7491"/>
                    <a:pt x="3637597" y="0"/>
                  </a:cubicBezTo>
                  <a:cubicBezTo>
                    <a:pt x="3754245" y="-7491"/>
                    <a:pt x="3979277" y="18313"/>
                    <a:pt x="4316254" y="0"/>
                  </a:cubicBezTo>
                  <a:cubicBezTo>
                    <a:pt x="4653231" y="-18313"/>
                    <a:pt x="4648775" y="17666"/>
                    <a:pt x="4777740" y="0"/>
                  </a:cubicBezTo>
                  <a:cubicBezTo>
                    <a:pt x="4906705" y="-17666"/>
                    <a:pt x="5201718" y="22739"/>
                    <a:pt x="5456396" y="0"/>
                  </a:cubicBezTo>
                  <a:cubicBezTo>
                    <a:pt x="5711074" y="-22739"/>
                    <a:pt x="5713032" y="17309"/>
                    <a:pt x="5809297" y="0"/>
                  </a:cubicBezTo>
                  <a:cubicBezTo>
                    <a:pt x="5905562" y="-17309"/>
                    <a:pt x="6054295" y="17096"/>
                    <a:pt x="6270784" y="0"/>
                  </a:cubicBezTo>
                  <a:cubicBezTo>
                    <a:pt x="6487273" y="-17096"/>
                    <a:pt x="6520360" y="23022"/>
                    <a:pt x="6732270" y="0"/>
                  </a:cubicBezTo>
                  <a:cubicBezTo>
                    <a:pt x="6944180" y="-23022"/>
                    <a:pt x="7219300" y="20534"/>
                    <a:pt x="7410926" y="0"/>
                  </a:cubicBezTo>
                  <a:cubicBezTo>
                    <a:pt x="7602552" y="-20534"/>
                    <a:pt x="7853932" y="-8532"/>
                    <a:pt x="7980997" y="0"/>
                  </a:cubicBezTo>
                  <a:cubicBezTo>
                    <a:pt x="8108062" y="8532"/>
                    <a:pt x="8516700" y="-24876"/>
                    <a:pt x="8768239" y="0"/>
                  </a:cubicBezTo>
                  <a:cubicBezTo>
                    <a:pt x="9019778" y="24876"/>
                    <a:pt x="9272249" y="-21657"/>
                    <a:pt x="9555480" y="0"/>
                  </a:cubicBezTo>
                  <a:cubicBezTo>
                    <a:pt x="9838711" y="21657"/>
                    <a:pt x="9912604" y="27326"/>
                    <a:pt x="10125551" y="0"/>
                  </a:cubicBezTo>
                  <a:cubicBezTo>
                    <a:pt x="10338498" y="-27326"/>
                    <a:pt x="10531065" y="-20073"/>
                    <a:pt x="10858500" y="0"/>
                  </a:cubicBezTo>
                  <a:cubicBezTo>
                    <a:pt x="10854034" y="350242"/>
                    <a:pt x="10836281" y="511247"/>
                    <a:pt x="10858500" y="725416"/>
                  </a:cubicBezTo>
                  <a:cubicBezTo>
                    <a:pt x="10880719" y="939585"/>
                    <a:pt x="10847217" y="1282848"/>
                    <a:pt x="10858500" y="1491892"/>
                  </a:cubicBezTo>
                  <a:cubicBezTo>
                    <a:pt x="10869783" y="1700936"/>
                    <a:pt x="10840088" y="1968360"/>
                    <a:pt x="10858500" y="2094124"/>
                  </a:cubicBezTo>
                  <a:cubicBezTo>
                    <a:pt x="10876912" y="2219888"/>
                    <a:pt x="10853062" y="2513267"/>
                    <a:pt x="10858500" y="2737417"/>
                  </a:cubicBezTo>
                  <a:cubicBezTo>
                    <a:pt x="10863938" y="2961567"/>
                    <a:pt x="10841888" y="3157209"/>
                    <a:pt x="10858500" y="3421772"/>
                  </a:cubicBezTo>
                  <a:cubicBezTo>
                    <a:pt x="10875112" y="3686335"/>
                    <a:pt x="10879108" y="3929049"/>
                    <a:pt x="10858500" y="4106126"/>
                  </a:cubicBezTo>
                  <a:cubicBezTo>
                    <a:pt x="10716114" y="4102490"/>
                    <a:pt x="10582503" y="4104761"/>
                    <a:pt x="10505599" y="4106126"/>
                  </a:cubicBezTo>
                  <a:cubicBezTo>
                    <a:pt x="10428695" y="4107491"/>
                    <a:pt x="10209691" y="4079601"/>
                    <a:pt x="9935528" y="4106126"/>
                  </a:cubicBezTo>
                  <a:cubicBezTo>
                    <a:pt x="9661365" y="4132651"/>
                    <a:pt x="9684625" y="4120337"/>
                    <a:pt x="9582626" y="4106126"/>
                  </a:cubicBezTo>
                  <a:cubicBezTo>
                    <a:pt x="9480627" y="4091915"/>
                    <a:pt x="9304133" y="4093781"/>
                    <a:pt x="9229725" y="4106126"/>
                  </a:cubicBezTo>
                  <a:cubicBezTo>
                    <a:pt x="9155317" y="4118471"/>
                    <a:pt x="8720765" y="4074614"/>
                    <a:pt x="8551069" y="4106126"/>
                  </a:cubicBezTo>
                  <a:cubicBezTo>
                    <a:pt x="8381373" y="4137638"/>
                    <a:pt x="8149073" y="4093671"/>
                    <a:pt x="7763828" y="4106126"/>
                  </a:cubicBezTo>
                  <a:cubicBezTo>
                    <a:pt x="7378583" y="4118581"/>
                    <a:pt x="7366993" y="4114192"/>
                    <a:pt x="6976586" y="4106126"/>
                  </a:cubicBezTo>
                  <a:cubicBezTo>
                    <a:pt x="6586179" y="4098060"/>
                    <a:pt x="6407540" y="4098124"/>
                    <a:pt x="6189345" y="4106126"/>
                  </a:cubicBezTo>
                  <a:cubicBezTo>
                    <a:pt x="5971150" y="4114128"/>
                    <a:pt x="5928606" y="4109999"/>
                    <a:pt x="5836444" y="4106126"/>
                  </a:cubicBezTo>
                  <a:cubicBezTo>
                    <a:pt x="5744282" y="4102253"/>
                    <a:pt x="5448253" y="4110794"/>
                    <a:pt x="5266373" y="4106126"/>
                  </a:cubicBezTo>
                  <a:cubicBezTo>
                    <a:pt x="5084493" y="4101458"/>
                    <a:pt x="4781250" y="4121585"/>
                    <a:pt x="4370546" y="4106126"/>
                  </a:cubicBezTo>
                  <a:cubicBezTo>
                    <a:pt x="3959842" y="4090667"/>
                    <a:pt x="4085346" y="4101457"/>
                    <a:pt x="3909060" y="4106126"/>
                  </a:cubicBezTo>
                  <a:cubicBezTo>
                    <a:pt x="3732774" y="4110795"/>
                    <a:pt x="3421403" y="4122772"/>
                    <a:pt x="3121819" y="4106126"/>
                  </a:cubicBezTo>
                  <a:cubicBezTo>
                    <a:pt x="2822235" y="4089480"/>
                    <a:pt x="2639069" y="4131516"/>
                    <a:pt x="2225992" y="4106126"/>
                  </a:cubicBezTo>
                  <a:cubicBezTo>
                    <a:pt x="1812915" y="4080736"/>
                    <a:pt x="1779210" y="4100470"/>
                    <a:pt x="1655921" y="4106126"/>
                  </a:cubicBezTo>
                  <a:cubicBezTo>
                    <a:pt x="1532632" y="4111782"/>
                    <a:pt x="1299972" y="4124912"/>
                    <a:pt x="1194435" y="4106126"/>
                  </a:cubicBezTo>
                  <a:cubicBezTo>
                    <a:pt x="1088898" y="4087340"/>
                    <a:pt x="940620" y="4086256"/>
                    <a:pt x="732949" y="4106126"/>
                  </a:cubicBezTo>
                  <a:cubicBezTo>
                    <a:pt x="525278" y="4125996"/>
                    <a:pt x="229430" y="4135342"/>
                    <a:pt x="0" y="4106126"/>
                  </a:cubicBezTo>
                  <a:cubicBezTo>
                    <a:pt x="-9462" y="3967386"/>
                    <a:pt x="12291" y="3653647"/>
                    <a:pt x="0" y="3462833"/>
                  </a:cubicBezTo>
                  <a:cubicBezTo>
                    <a:pt x="-12291" y="3272019"/>
                    <a:pt x="24945" y="3048512"/>
                    <a:pt x="0" y="2901662"/>
                  </a:cubicBezTo>
                  <a:cubicBezTo>
                    <a:pt x="-24945" y="2754812"/>
                    <a:pt x="18527" y="2508362"/>
                    <a:pt x="0" y="2299431"/>
                  </a:cubicBezTo>
                  <a:cubicBezTo>
                    <a:pt x="-18527" y="2090500"/>
                    <a:pt x="-18142" y="1900078"/>
                    <a:pt x="0" y="1738260"/>
                  </a:cubicBezTo>
                  <a:cubicBezTo>
                    <a:pt x="18142" y="1576442"/>
                    <a:pt x="-13981" y="1173805"/>
                    <a:pt x="0" y="1012844"/>
                  </a:cubicBezTo>
                  <a:cubicBezTo>
                    <a:pt x="13981" y="851883"/>
                    <a:pt x="-32228" y="414247"/>
                    <a:pt x="0" y="0"/>
                  </a:cubicBezTo>
                  <a:close/>
                </a:path>
                <a:path w="10858500" h="4106126" stroke="0" extrusionOk="0">
                  <a:moveTo>
                    <a:pt x="0" y="0"/>
                  </a:moveTo>
                  <a:cubicBezTo>
                    <a:pt x="143050" y="6793"/>
                    <a:pt x="430579" y="-15425"/>
                    <a:pt x="678656" y="0"/>
                  </a:cubicBezTo>
                  <a:cubicBezTo>
                    <a:pt x="926733" y="15425"/>
                    <a:pt x="1035217" y="14167"/>
                    <a:pt x="1140143" y="0"/>
                  </a:cubicBezTo>
                  <a:cubicBezTo>
                    <a:pt x="1245069" y="-14167"/>
                    <a:pt x="1509893" y="24887"/>
                    <a:pt x="1710214" y="0"/>
                  </a:cubicBezTo>
                  <a:cubicBezTo>
                    <a:pt x="1910535" y="-24887"/>
                    <a:pt x="2172833" y="-8709"/>
                    <a:pt x="2388870" y="0"/>
                  </a:cubicBezTo>
                  <a:cubicBezTo>
                    <a:pt x="2604907" y="8709"/>
                    <a:pt x="2579146" y="-2275"/>
                    <a:pt x="2741771" y="0"/>
                  </a:cubicBezTo>
                  <a:cubicBezTo>
                    <a:pt x="2904396" y="2275"/>
                    <a:pt x="3279310" y="-8298"/>
                    <a:pt x="3529013" y="0"/>
                  </a:cubicBezTo>
                  <a:cubicBezTo>
                    <a:pt x="3778716" y="8298"/>
                    <a:pt x="3790054" y="-954"/>
                    <a:pt x="3881914" y="0"/>
                  </a:cubicBezTo>
                  <a:cubicBezTo>
                    <a:pt x="3973774" y="954"/>
                    <a:pt x="4086724" y="3508"/>
                    <a:pt x="4234815" y="0"/>
                  </a:cubicBezTo>
                  <a:cubicBezTo>
                    <a:pt x="4382906" y="-3508"/>
                    <a:pt x="4649133" y="-26440"/>
                    <a:pt x="4913471" y="0"/>
                  </a:cubicBezTo>
                  <a:cubicBezTo>
                    <a:pt x="5177809" y="26440"/>
                    <a:pt x="5192328" y="6470"/>
                    <a:pt x="5266373" y="0"/>
                  </a:cubicBezTo>
                  <a:cubicBezTo>
                    <a:pt x="5340418" y="-6470"/>
                    <a:pt x="5594634" y="7011"/>
                    <a:pt x="5836444" y="0"/>
                  </a:cubicBezTo>
                  <a:cubicBezTo>
                    <a:pt x="6078254" y="-7011"/>
                    <a:pt x="6180387" y="-31812"/>
                    <a:pt x="6515100" y="0"/>
                  </a:cubicBezTo>
                  <a:cubicBezTo>
                    <a:pt x="6849813" y="31812"/>
                    <a:pt x="7015966" y="18088"/>
                    <a:pt x="7302341" y="0"/>
                  </a:cubicBezTo>
                  <a:cubicBezTo>
                    <a:pt x="7588716" y="-18088"/>
                    <a:pt x="7776705" y="24802"/>
                    <a:pt x="7980998" y="0"/>
                  </a:cubicBezTo>
                  <a:cubicBezTo>
                    <a:pt x="8185291" y="-24802"/>
                    <a:pt x="8451156" y="-15888"/>
                    <a:pt x="8659654" y="0"/>
                  </a:cubicBezTo>
                  <a:cubicBezTo>
                    <a:pt x="8868152" y="15888"/>
                    <a:pt x="9175728" y="98"/>
                    <a:pt x="9446895" y="0"/>
                  </a:cubicBezTo>
                  <a:cubicBezTo>
                    <a:pt x="9718062" y="-98"/>
                    <a:pt x="9751940" y="18827"/>
                    <a:pt x="9908381" y="0"/>
                  </a:cubicBezTo>
                  <a:cubicBezTo>
                    <a:pt x="10064822" y="-18827"/>
                    <a:pt x="10445814" y="2371"/>
                    <a:pt x="10858500" y="0"/>
                  </a:cubicBezTo>
                  <a:cubicBezTo>
                    <a:pt x="10861328" y="129949"/>
                    <a:pt x="10828582" y="382492"/>
                    <a:pt x="10858500" y="602232"/>
                  </a:cubicBezTo>
                  <a:cubicBezTo>
                    <a:pt x="10888418" y="821972"/>
                    <a:pt x="10874153" y="1078519"/>
                    <a:pt x="10858500" y="1327647"/>
                  </a:cubicBezTo>
                  <a:cubicBezTo>
                    <a:pt x="10842847" y="1576776"/>
                    <a:pt x="10855747" y="1684219"/>
                    <a:pt x="10858500" y="1929879"/>
                  </a:cubicBezTo>
                  <a:cubicBezTo>
                    <a:pt x="10861253" y="2175539"/>
                    <a:pt x="10824764" y="2309874"/>
                    <a:pt x="10858500" y="2655295"/>
                  </a:cubicBezTo>
                  <a:cubicBezTo>
                    <a:pt x="10892236" y="3000716"/>
                    <a:pt x="10838483" y="3009519"/>
                    <a:pt x="10858500" y="3298588"/>
                  </a:cubicBezTo>
                  <a:cubicBezTo>
                    <a:pt x="10878517" y="3587657"/>
                    <a:pt x="10842732" y="3914155"/>
                    <a:pt x="10858500" y="4106126"/>
                  </a:cubicBezTo>
                  <a:cubicBezTo>
                    <a:pt x="10702941" y="4077644"/>
                    <a:pt x="10441039" y="4082373"/>
                    <a:pt x="10288429" y="4106126"/>
                  </a:cubicBezTo>
                  <a:cubicBezTo>
                    <a:pt x="10135819" y="4129879"/>
                    <a:pt x="10066777" y="4115414"/>
                    <a:pt x="9935528" y="4106126"/>
                  </a:cubicBezTo>
                  <a:cubicBezTo>
                    <a:pt x="9804279" y="4096838"/>
                    <a:pt x="9418886" y="4094815"/>
                    <a:pt x="9148286" y="4106126"/>
                  </a:cubicBezTo>
                  <a:cubicBezTo>
                    <a:pt x="8877686" y="4117437"/>
                    <a:pt x="8436270" y="4077170"/>
                    <a:pt x="8252460" y="4106126"/>
                  </a:cubicBezTo>
                  <a:cubicBezTo>
                    <a:pt x="8068650" y="4135082"/>
                    <a:pt x="7773043" y="4120689"/>
                    <a:pt x="7465219" y="4106126"/>
                  </a:cubicBezTo>
                  <a:cubicBezTo>
                    <a:pt x="7157395" y="4091563"/>
                    <a:pt x="6910874" y="4110422"/>
                    <a:pt x="6569393" y="4106126"/>
                  </a:cubicBezTo>
                  <a:cubicBezTo>
                    <a:pt x="6227912" y="4101830"/>
                    <a:pt x="6083038" y="4103151"/>
                    <a:pt x="5673566" y="4106126"/>
                  </a:cubicBezTo>
                  <a:cubicBezTo>
                    <a:pt x="5264094" y="4109101"/>
                    <a:pt x="5325126" y="4117218"/>
                    <a:pt x="5212080" y="4106126"/>
                  </a:cubicBezTo>
                  <a:cubicBezTo>
                    <a:pt x="5099034" y="4095034"/>
                    <a:pt x="4618214" y="4136068"/>
                    <a:pt x="4316254" y="4106126"/>
                  </a:cubicBezTo>
                  <a:cubicBezTo>
                    <a:pt x="4014294" y="4076184"/>
                    <a:pt x="3712112" y="4136445"/>
                    <a:pt x="3420427" y="4106126"/>
                  </a:cubicBezTo>
                  <a:cubicBezTo>
                    <a:pt x="3128742" y="4075807"/>
                    <a:pt x="2865983" y="4143374"/>
                    <a:pt x="2633186" y="4106126"/>
                  </a:cubicBezTo>
                  <a:cubicBezTo>
                    <a:pt x="2400389" y="4068878"/>
                    <a:pt x="2327892" y="4116133"/>
                    <a:pt x="2063115" y="4106126"/>
                  </a:cubicBezTo>
                  <a:cubicBezTo>
                    <a:pt x="1798338" y="4096119"/>
                    <a:pt x="1597335" y="4138186"/>
                    <a:pt x="1275874" y="4106126"/>
                  </a:cubicBezTo>
                  <a:cubicBezTo>
                    <a:pt x="954413" y="4074066"/>
                    <a:pt x="596752" y="4122670"/>
                    <a:pt x="0" y="4106126"/>
                  </a:cubicBezTo>
                  <a:cubicBezTo>
                    <a:pt x="-6623" y="3916821"/>
                    <a:pt x="1869" y="3751571"/>
                    <a:pt x="0" y="3544955"/>
                  </a:cubicBezTo>
                  <a:cubicBezTo>
                    <a:pt x="-1869" y="3338339"/>
                    <a:pt x="-12915" y="3113374"/>
                    <a:pt x="0" y="2778479"/>
                  </a:cubicBezTo>
                  <a:cubicBezTo>
                    <a:pt x="12915" y="2443584"/>
                    <a:pt x="27958" y="2345602"/>
                    <a:pt x="0" y="2176247"/>
                  </a:cubicBezTo>
                  <a:cubicBezTo>
                    <a:pt x="-27958" y="2006892"/>
                    <a:pt x="23448" y="1786018"/>
                    <a:pt x="0" y="1409770"/>
                  </a:cubicBezTo>
                  <a:cubicBezTo>
                    <a:pt x="-23448" y="1033522"/>
                    <a:pt x="-15553" y="1126737"/>
                    <a:pt x="0" y="848599"/>
                  </a:cubicBezTo>
                  <a:cubicBezTo>
                    <a:pt x="15553" y="570461"/>
                    <a:pt x="41628" y="38102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0147444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DB36CE-60D3-90F9-7746-6EC02E1C4FD0}"/>
                </a:ext>
              </a:extLst>
            </p:cNvPr>
            <p:cNvSpPr txBox="1"/>
            <p:nvPr/>
          </p:nvSpPr>
          <p:spPr>
            <a:xfrm>
              <a:off x="3892977" y="700563"/>
              <a:ext cx="191727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0" i="1" dirty="0">
                  <a:solidFill>
                    <a:srgbClr val="212121"/>
                  </a:solidFill>
                  <a:effectLst/>
                  <a:latin typeface="Arial Nova Cond" panose="020B0506020202020204" pitchFamily="34" charset="0"/>
                </a:rPr>
                <a:t>view_eimfp_props(</a:t>
              </a:r>
              <a:r>
                <a:rPr lang="it-IT" sz="1400" b="0" i="1" u="none" strike="noStrike" dirty="0">
                  <a:solidFill>
                    <a:srgbClr val="A709F5"/>
                  </a:solidFill>
                  <a:effectLst/>
                  <a:latin typeface="Arial Nova Cond" panose="020B0506020202020204" pitchFamily="34" charset="0"/>
                </a:rPr>
                <a:t>"Si"</a:t>
              </a:r>
              <a:r>
                <a:rPr lang="it-IT" sz="1400" b="0" i="1" dirty="0">
                  <a:solidFill>
                    <a:srgbClr val="212121"/>
                  </a:solidFill>
                  <a:effectLst/>
                  <a:latin typeface="Arial Nova Cond" panose="020B0506020202020204" pitchFamily="34" charset="0"/>
                </a:rPr>
                <a:t>);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3FAB03-7C97-0D17-BC97-FD3DAFFF8831}"/>
                </a:ext>
              </a:extLst>
            </p:cNvPr>
            <p:cNvSpPr txBox="1"/>
            <p:nvPr/>
          </p:nvSpPr>
          <p:spPr>
            <a:xfrm>
              <a:off x="9213850" y="757713"/>
              <a:ext cx="213596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it-IT" sz="1400" b="0" i="1" dirty="0">
                  <a:solidFill>
                    <a:srgbClr val="212121"/>
                  </a:solidFill>
                  <a:effectLst/>
                  <a:latin typeface="Arial Nova Cond" panose="020B0506020202020204" pitchFamily="34" charset="0"/>
                </a:rPr>
                <a:t>view_eimfp_props(</a:t>
              </a:r>
              <a:r>
                <a:rPr lang="it-IT" sz="1400" b="0" i="1" u="none" strike="noStrike" dirty="0">
                  <a:solidFill>
                    <a:srgbClr val="A709F5"/>
                  </a:solidFill>
                  <a:effectLst/>
                  <a:latin typeface="Arial Nova Cond" panose="020B0506020202020204" pitchFamily="34" charset="0"/>
                </a:rPr>
                <a:t>"InAs"</a:t>
              </a:r>
              <a:r>
                <a:rPr lang="it-IT" sz="1400" b="0" i="1" dirty="0">
                  <a:solidFill>
                    <a:srgbClr val="212121"/>
                  </a:solidFill>
                  <a:effectLst/>
                  <a:latin typeface="Arial Nova Cond" panose="020B0506020202020204" pitchFamily="34" charset="0"/>
                </a:rPr>
                <a:t>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249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80C83-1A20-4E97-9424-5DF82C1A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67" y="3685271"/>
            <a:ext cx="6559865" cy="3109229"/>
          </a:xfrm>
          <a:custGeom>
            <a:avLst/>
            <a:gdLst>
              <a:gd name="connsiteX0" fmla="*/ 0 w 6559865"/>
              <a:gd name="connsiteY0" fmla="*/ 0 h 3109229"/>
              <a:gd name="connsiteX1" fmla="*/ 590388 w 6559865"/>
              <a:gd name="connsiteY1" fmla="*/ 0 h 3109229"/>
              <a:gd name="connsiteX2" fmla="*/ 1115177 w 6559865"/>
              <a:gd name="connsiteY2" fmla="*/ 0 h 3109229"/>
              <a:gd name="connsiteX3" fmla="*/ 1574368 w 6559865"/>
              <a:gd name="connsiteY3" fmla="*/ 0 h 3109229"/>
              <a:gd name="connsiteX4" fmla="*/ 2164755 w 6559865"/>
              <a:gd name="connsiteY4" fmla="*/ 0 h 3109229"/>
              <a:gd name="connsiteX5" fmla="*/ 2623946 w 6559865"/>
              <a:gd name="connsiteY5" fmla="*/ 0 h 3109229"/>
              <a:gd name="connsiteX6" fmla="*/ 3083137 w 6559865"/>
              <a:gd name="connsiteY6" fmla="*/ 0 h 3109229"/>
              <a:gd name="connsiteX7" fmla="*/ 3542327 w 6559865"/>
              <a:gd name="connsiteY7" fmla="*/ 0 h 3109229"/>
              <a:gd name="connsiteX8" fmla="*/ 4263912 w 6559865"/>
              <a:gd name="connsiteY8" fmla="*/ 0 h 3109229"/>
              <a:gd name="connsiteX9" fmla="*/ 4788701 w 6559865"/>
              <a:gd name="connsiteY9" fmla="*/ 0 h 3109229"/>
              <a:gd name="connsiteX10" fmla="*/ 5510287 w 6559865"/>
              <a:gd name="connsiteY10" fmla="*/ 0 h 3109229"/>
              <a:gd name="connsiteX11" fmla="*/ 6559865 w 6559865"/>
              <a:gd name="connsiteY11" fmla="*/ 0 h 3109229"/>
              <a:gd name="connsiteX12" fmla="*/ 6559865 w 6559865"/>
              <a:gd name="connsiteY12" fmla="*/ 621846 h 3109229"/>
              <a:gd name="connsiteX13" fmla="*/ 6559865 w 6559865"/>
              <a:gd name="connsiteY13" fmla="*/ 1305876 h 3109229"/>
              <a:gd name="connsiteX14" fmla="*/ 6559865 w 6559865"/>
              <a:gd name="connsiteY14" fmla="*/ 1896630 h 3109229"/>
              <a:gd name="connsiteX15" fmla="*/ 6559865 w 6559865"/>
              <a:gd name="connsiteY15" fmla="*/ 2425199 h 3109229"/>
              <a:gd name="connsiteX16" fmla="*/ 6559865 w 6559865"/>
              <a:gd name="connsiteY16" fmla="*/ 3109229 h 3109229"/>
              <a:gd name="connsiteX17" fmla="*/ 6035076 w 6559865"/>
              <a:gd name="connsiteY17" fmla="*/ 3109229 h 3109229"/>
              <a:gd name="connsiteX18" fmla="*/ 5510287 w 6559865"/>
              <a:gd name="connsiteY18" fmla="*/ 3109229 h 3109229"/>
              <a:gd name="connsiteX19" fmla="*/ 4985497 w 6559865"/>
              <a:gd name="connsiteY19" fmla="*/ 3109229 h 3109229"/>
              <a:gd name="connsiteX20" fmla="*/ 4198314 w 6559865"/>
              <a:gd name="connsiteY20" fmla="*/ 3109229 h 3109229"/>
              <a:gd name="connsiteX21" fmla="*/ 3476728 w 6559865"/>
              <a:gd name="connsiteY21" fmla="*/ 3109229 h 3109229"/>
              <a:gd name="connsiteX22" fmla="*/ 2689545 w 6559865"/>
              <a:gd name="connsiteY22" fmla="*/ 3109229 h 3109229"/>
              <a:gd name="connsiteX23" fmla="*/ 2164755 w 6559865"/>
              <a:gd name="connsiteY23" fmla="*/ 3109229 h 3109229"/>
              <a:gd name="connsiteX24" fmla="*/ 1639966 w 6559865"/>
              <a:gd name="connsiteY24" fmla="*/ 3109229 h 3109229"/>
              <a:gd name="connsiteX25" fmla="*/ 918381 w 6559865"/>
              <a:gd name="connsiteY25" fmla="*/ 3109229 h 3109229"/>
              <a:gd name="connsiteX26" fmla="*/ 0 w 6559865"/>
              <a:gd name="connsiteY26" fmla="*/ 3109229 h 3109229"/>
              <a:gd name="connsiteX27" fmla="*/ 0 w 6559865"/>
              <a:gd name="connsiteY27" fmla="*/ 2425199 h 3109229"/>
              <a:gd name="connsiteX28" fmla="*/ 0 w 6559865"/>
              <a:gd name="connsiteY28" fmla="*/ 1741168 h 3109229"/>
              <a:gd name="connsiteX29" fmla="*/ 0 w 6559865"/>
              <a:gd name="connsiteY29" fmla="*/ 1057138 h 3109229"/>
              <a:gd name="connsiteX30" fmla="*/ 0 w 6559865"/>
              <a:gd name="connsiteY30" fmla="*/ 0 h 310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559865" h="3109229" fill="none" extrusionOk="0">
                <a:moveTo>
                  <a:pt x="0" y="0"/>
                </a:moveTo>
                <a:cubicBezTo>
                  <a:pt x="239433" y="-25192"/>
                  <a:pt x="385722" y="11055"/>
                  <a:pt x="590388" y="0"/>
                </a:cubicBezTo>
                <a:cubicBezTo>
                  <a:pt x="795054" y="-11055"/>
                  <a:pt x="903709" y="-22041"/>
                  <a:pt x="1115177" y="0"/>
                </a:cubicBezTo>
                <a:cubicBezTo>
                  <a:pt x="1326645" y="22041"/>
                  <a:pt x="1352637" y="2760"/>
                  <a:pt x="1574368" y="0"/>
                </a:cubicBezTo>
                <a:cubicBezTo>
                  <a:pt x="1796099" y="-2760"/>
                  <a:pt x="1919780" y="3999"/>
                  <a:pt x="2164755" y="0"/>
                </a:cubicBezTo>
                <a:cubicBezTo>
                  <a:pt x="2409730" y="-3999"/>
                  <a:pt x="2421988" y="20376"/>
                  <a:pt x="2623946" y="0"/>
                </a:cubicBezTo>
                <a:cubicBezTo>
                  <a:pt x="2825904" y="-20376"/>
                  <a:pt x="2885890" y="-15881"/>
                  <a:pt x="3083137" y="0"/>
                </a:cubicBezTo>
                <a:cubicBezTo>
                  <a:pt x="3280384" y="15881"/>
                  <a:pt x="3335379" y="-7798"/>
                  <a:pt x="3542327" y="0"/>
                </a:cubicBezTo>
                <a:cubicBezTo>
                  <a:pt x="3749275" y="7798"/>
                  <a:pt x="4096622" y="-24352"/>
                  <a:pt x="4263912" y="0"/>
                </a:cubicBezTo>
                <a:cubicBezTo>
                  <a:pt x="4431202" y="24352"/>
                  <a:pt x="4550670" y="814"/>
                  <a:pt x="4788701" y="0"/>
                </a:cubicBezTo>
                <a:cubicBezTo>
                  <a:pt x="5026732" y="-814"/>
                  <a:pt x="5230562" y="-25905"/>
                  <a:pt x="5510287" y="0"/>
                </a:cubicBezTo>
                <a:cubicBezTo>
                  <a:pt x="5790012" y="25905"/>
                  <a:pt x="6271317" y="9648"/>
                  <a:pt x="6559865" y="0"/>
                </a:cubicBezTo>
                <a:cubicBezTo>
                  <a:pt x="6549972" y="231632"/>
                  <a:pt x="6560982" y="327072"/>
                  <a:pt x="6559865" y="621846"/>
                </a:cubicBezTo>
                <a:cubicBezTo>
                  <a:pt x="6558748" y="916620"/>
                  <a:pt x="6537105" y="1105105"/>
                  <a:pt x="6559865" y="1305876"/>
                </a:cubicBezTo>
                <a:cubicBezTo>
                  <a:pt x="6582626" y="1506647"/>
                  <a:pt x="6563234" y="1687947"/>
                  <a:pt x="6559865" y="1896630"/>
                </a:cubicBezTo>
                <a:cubicBezTo>
                  <a:pt x="6556496" y="2105313"/>
                  <a:pt x="6561643" y="2295845"/>
                  <a:pt x="6559865" y="2425199"/>
                </a:cubicBezTo>
                <a:cubicBezTo>
                  <a:pt x="6558087" y="2554553"/>
                  <a:pt x="6534607" y="2885201"/>
                  <a:pt x="6559865" y="3109229"/>
                </a:cubicBezTo>
                <a:cubicBezTo>
                  <a:pt x="6375857" y="3115940"/>
                  <a:pt x="6242969" y="3127562"/>
                  <a:pt x="6035076" y="3109229"/>
                </a:cubicBezTo>
                <a:cubicBezTo>
                  <a:pt x="5827183" y="3090896"/>
                  <a:pt x="5767415" y="3105669"/>
                  <a:pt x="5510287" y="3109229"/>
                </a:cubicBezTo>
                <a:cubicBezTo>
                  <a:pt x="5253159" y="3112789"/>
                  <a:pt x="5107439" y="3096607"/>
                  <a:pt x="4985497" y="3109229"/>
                </a:cubicBezTo>
                <a:cubicBezTo>
                  <a:pt x="4863555" y="3121852"/>
                  <a:pt x="4512901" y="3148588"/>
                  <a:pt x="4198314" y="3109229"/>
                </a:cubicBezTo>
                <a:cubicBezTo>
                  <a:pt x="3883727" y="3069870"/>
                  <a:pt x="3654110" y="3100097"/>
                  <a:pt x="3476728" y="3109229"/>
                </a:cubicBezTo>
                <a:cubicBezTo>
                  <a:pt x="3299346" y="3118361"/>
                  <a:pt x="2861370" y="3090870"/>
                  <a:pt x="2689545" y="3109229"/>
                </a:cubicBezTo>
                <a:cubicBezTo>
                  <a:pt x="2517720" y="3127588"/>
                  <a:pt x="2351068" y="3128299"/>
                  <a:pt x="2164755" y="3109229"/>
                </a:cubicBezTo>
                <a:cubicBezTo>
                  <a:pt x="1978442" y="3090160"/>
                  <a:pt x="1822473" y="3118337"/>
                  <a:pt x="1639966" y="3109229"/>
                </a:cubicBezTo>
                <a:cubicBezTo>
                  <a:pt x="1457459" y="3100121"/>
                  <a:pt x="1089420" y="3079627"/>
                  <a:pt x="918381" y="3109229"/>
                </a:cubicBezTo>
                <a:cubicBezTo>
                  <a:pt x="747343" y="3138831"/>
                  <a:pt x="432909" y="3136386"/>
                  <a:pt x="0" y="3109229"/>
                </a:cubicBezTo>
                <a:cubicBezTo>
                  <a:pt x="-78" y="2808416"/>
                  <a:pt x="30691" y="2700667"/>
                  <a:pt x="0" y="2425199"/>
                </a:cubicBezTo>
                <a:cubicBezTo>
                  <a:pt x="-30691" y="2149731"/>
                  <a:pt x="-27539" y="1978511"/>
                  <a:pt x="0" y="1741168"/>
                </a:cubicBezTo>
                <a:cubicBezTo>
                  <a:pt x="27539" y="1503825"/>
                  <a:pt x="33269" y="1200409"/>
                  <a:pt x="0" y="1057138"/>
                </a:cubicBezTo>
                <a:cubicBezTo>
                  <a:pt x="-33269" y="913867"/>
                  <a:pt x="-19831" y="316610"/>
                  <a:pt x="0" y="0"/>
                </a:cubicBezTo>
                <a:close/>
              </a:path>
              <a:path w="6559865" h="3109229" stroke="0" extrusionOk="0">
                <a:moveTo>
                  <a:pt x="0" y="0"/>
                </a:moveTo>
                <a:cubicBezTo>
                  <a:pt x="280868" y="-25057"/>
                  <a:pt x="417665" y="-13070"/>
                  <a:pt x="655987" y="0"/>
                </a:cubicBezTo>
                <a:cubicBezTo>
                  <a:pt x="894309" y="13070"/>
                  <a:pt x="1097614" y="11210"/>
                  <a:pt x="1246374" y="0"/>
                </a:cubicBezTo>
                <a:cubicBezTo>
                  <a:pt x="1395134" y="-11210"/>
                  <a:pt x="1753270" y="36783"/>
                  <a:pt x="2033558" y="0"/>
                </a:cubicBezTo>
                <a:cubicBezTo>
                  <a:pt x="2313846" y="-36783"/>
                  <a:pt x="2425599" y="2932"/>
                  <a:pt x="2623946" y="0"/>
                </a:cubicBezTo>
                <a:cubicBezTo>
                  <a:pt x="2822293" y="-2932"/>
                  <a:pt x="2906429" y="-13637"/>
                  <a:pt x="3083137" y="0"/>
                </a:cubicBezTo>
                <a:cubicBezTo>
                  <a:pt x="3259845" y="13637"/>
                  <a:pt x="3442871" y="-2511"/>
                  <a:pt x="3673524" y="0"/>
                </a:cubicBezTo>
                <a:cubicBezTo>
                  <a:pt x="3904177" y="2511"/>
                  <a:pt x="4209120" y="-22008"/>
                  <a:pt x="4460708" y="0"/>
                </a:cubicBezTo>
                <a:cubicBezTo>
                  <a:pt x="4712296" y="22008"/>
                  <a:pt x="4818438" y="-18117"/>
                  <a:pt x="4919899" y="0"/>
                </a:cubicBezTo>
                <a:cubicBezTo>
                  <a:pt x="5021360" y="18117"/>
                  <a:pt x="5336356" y="10391"/>
                  <a:pt x="5444688" y="0"/>
                </a:cubicBezTo>
                <a:cubicBezTo>
                  <a:pt x="5553020" y="-10391"/>
                  <a:pt x="6212295" y="1759"/>
                  <a:pt x="6559865" y="0"/>
                </a:cubicBezTo>
                <a:cubicBezTo>
                  <a:pt x="6537575" y="308219"/>
                  <a:pt x="6572334" y="416884"/>
                  <a:pt x="6559865" y="652938"/>
                </a:cubicBezTo>
                <a:cubicBezTo>
                  <a:pt x="6547396" y="888992"/>
                  <a:pt x="6548834" y="1057853"/>
                  <a:pt x="6559865" y="1212599"/>
                </a:cubicBezTo>
                <a:cubicBezTo>
                  <a:pt x="6570896" y="1367345"/>
                  <a:pt x="6541827" y="1630180"/>
                  <a:pt x="6559865" y="1772261"/>
                </a:cubicBezTo>
                <a:cubicBezTo>
                  <a:pt x="6577903" y="1914342"/>
                  <a:pt x="6539785" y="2151692"/>
                  <a:pt x="6559865" y="2425199"/>
                </a:cubicBezTo>
                <a:cubicBezTo>
                  <a:pt x="6579945" y="2698706"/>
                  <a:pt x="6569889" y="2770857"/>
                  <a:pt x="6559865" y="3109229"/>
                </a:cubicBezTo>
                <a:cubicBezTo>
                  <a:pt x="6412321" y="3117090"/>
                  <a:pt x="6310132" y="3097560"/>
                  <a:pt x="6100674" y="3109229"/>
                </a:cubicBezTo>
                <a:cubicBezTo>
                  <a:pt x="5891216" y="3120898"/>
                  <a:pt x="5560237" y="3135071"/>
                  <a:pt x="5379089" y="3109229"/>
                </a:cubicBezTo>
                <a:cubicBezTo>
                  <a:pt x="5197941" y="3083387"/>
                  <a:pt x="5117195" y="3126350"/>
                  <a:pt x="4919899" y="3109229"/>
                </a:cubicBezTo>
                <a:cubicBezTo>
                  <a:pt x="4722603" y="3092109"/>
                  <a:pt x="4514440" y="3089222"/>
                  <a:pt x="4329511" y="3109229"/>
                </a:cubicBezTo>
                <a:cubicBezTo>
                  <a:pt x="4144582" y="3129236"/>
                  <a:pt x="3838046" y="3082063"/>
                  <a:pt x="3542327" y="3109229"/>
                </a:cubicBezTo>
                <a:cubicBezTo>
                  <a:pt x="3246608" y="3136395"/>
                  <a:pt x="3063753" y="3136582"/>
                  <a:pt x="2820742" y="3109229"/>
                </a:cubicBezTo>
                <a:cubicBezTo>
                  <a:pt x="2577732" y="3081876"/>
                  <a:pt x="2409345" y="3075654"/>
                  <a:pt x="2033558" y="3109229"/>
                </a:cubicBezTo>
                <a:cubicBezTo>
                  <a:pt x="1657771" y="3142804"/>
                  <a:pt x="1627226" y="3127178"/>
                  <a:pt x="1377572" y="3109229"/>
                </a:cubicBezTo>
                <a:cubicBezTo>
                  <a:pt x="1127918" y="3091280"/>
                  <a:pt x="886125" y="3126648"/>
                  <a:pt x="721585" y="3109229"/>
                </a:cubicBezTo>
                <a:cubicBezTo>
                  <a:pt x="557045" y="3091810"/>
                  <a:pt x="167660" y="3141865"/>
                  <a:pt x="0" y="3109229"/>
                </a:cubicBezTo>
                <a:cubicBezTo>
                  <a:pt x="22526" y="2835704"/>
                  <a:pt x="32529" y="2654884"/>
                  <a:pt x="0" y="2425199"/>
                </a:cubicBezTo>
                <a:cubicBezTo>
                  <a:pt x="-32529" y="2195514"/>
                  <a:pt x="8832" y="2010517"/>
                  <a:pt x="0" y="1896630"/>
                </a:cubicBezTo>
                <a:cubicBezTo>
                  <a:pt x="-8832" y="1782743"/>
                  <a:pt x="-7022" y="1564452"/>
                  <a:pt x="0" y="1305876"/>
                </a:cubicBezTo>
                <a:cubicBezTo>
                  <a:pt x="7022" y="1047300"/>
                  <a:pt x="12797" y="975697"/>
                  <a:pt x="0" y="746215"/>
                </a:cubicBezTo>
                <a:cubicBezTo>
                  <a:pt x="-12797" y="516733"/>
                  <a:pt x="2998" y="31824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74458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5EF93-D181-455C-BF89-B5824F92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1" y="559175"/>
            <a:ext cx="6535478" cy="3072650"/>
          </a:xfrm>
          <a:custGeom>
            <a:avLst/>
            <a:gdLst>
              <a:gd name="connsiteX0" fmla="*/ 0 w 6535478"/>
              <a:gd name="connsiteY0" fmla="*/ 0 h 3072650"/>
              <a:gd name="connsiteX1" fmla="*/ 522838 w 6535478"/>
              <a:gd name="connsiteY1" fmla="*/ 0 h 3072650"/>
              <a:gd name="connsiteX2" fmla="*/ 980322 w 6535478"/>
              <a:gd name="connsiteY2" fmla="*/ 0 h 3072650"/>
              <a:gd name="connsiteX3" fmla="*/ 1437805 w 6535478"/>
              <a:gd name="connsiteY3" fmla="*/ 0 h 3072650"/>
              <a:gd name="connsiteX4" fmla="*/ 2222063 w 6535478"/>
              <a:gd name="connsiteY4" fmla="*/ 0 h 3072650"/>
              <a:gd name="connsiteX5" fmla="*/ 2875610 w 6535478"/>
              <a:gd name="connsiteY5" fmla="*/ 0 h 3072650"/>
              <a:gd name="connsiteX6" fmla="*/ 3398449 w 6535478"/>
              <a:gd name="connsiteY6" fmla="*/ 0 h 3072650"/>
              <a:gd name="connsiteX7" fmla="*/ 3921287 w 6535478"/>
              <a:gd name="connsiteY7" fmla="*/ 0 h 3072650"/>
              <a:gd name="connsiteX8" fmla="*/ 4574835 w 6535478"/>
              <a:gd name="connsiteY8" fmla="*/ 0 h 3072650"/>
              <a:gd name="connsiteX9" fmla="*/ 5359092 w 6535478"/>
              <a:gd name="connsiteY9" fmla="*/ 0 h 3072650"/>
              <a:gd name="connsiteX10" fmla="*/ 5947285 w 6535478"/>
              <a:gd name="connsiteY10" fmla="*/ 0 h 3072650"/>
              <a:gd name="connsiteX11" fmla="*/ 6535478 w 6535478"/>
              <a:gd name="connsiteY11" fmla="*/ 0 h 3072650"/>
              <a:gd name="connsiteX12" fmla="*/ 6535478 w 6535478"/>
              <a:gd name="connsiteY12" fmla="*/ 583804 h 3072650"/>
              <a:gd name="connsiteX13" fmla="*/ 6535478 w 6535478"/>
              <a:gd name="connsiteY13" fmla="*/ 1259787 h 3072650"/>
              <a:gd name="connsiteX14" fmla="*/ 6535478 w 6535478"/>
              <a:gd name="connsiteY14" fmla="*/ 1874317 h 3072650"/>
              <a:gd name="connsiteX15" fmla="*/ 6535478 w 6535478"/>
              <a:gd name="connsiteY15" fmla="*/ 2488847 h 3072650"/>
              <a:gd name="connsiteX16" fmla="*/ 6535478 w 6535478"/>
              <a:gd name="connsiteY16" fmla="*/ 3072650 h 3072650"/>
              <a:gd name="connsiteX17" fmla="*/ 6012640 w 6535478"/>
              <a:gd name="connsiteY17" fmla="*/ 3072650 h 3072650"/>
              <a:gd name="connsiteX18" fmla="*/ 5293737 w 6535478"/>
              <a:gd name="connsiteY18" fmla="*/ 3072650 h 3072650"/>
              <a:gd name="connsiteX19" fmla="*/ 4770899 w 6535478"/>
              <a:gd name="connsiteY19" fmla="*/ 3072650 h 3072650"/>
              <a:gd name="connsiteX20" fmla="*/ 4051996 w 6535478"/>
              <a:gd name="connsiteY20" fmla="*/ 3072650 h 3072650"/>
              <a:gd name="connsiteX21" fmla="*/ 3529158 w 6535478"/>
              <a:gd name="connsiteY21" fmla="*/ 3072650 h 3072650"/>
              <a:gd name="connsiteX22" fmla="*/ 3071675 w 6535478"/>
              <a:gd name="connsiteY22" fmla="*/ 3072650 h 3072650"/>
              <a:gd name="connsiteX23" fmla="*/ 2614191 w 6535478"/>
              <a:gd name="connsiteY23" fmla="*/ 3072650 h 3072650"/>
              <a:gd name="connsiteX24" fmla="*/ 2156708 w 6535478"/>
              <a:gd name="connsiteY24" fmla="*/ 3072650 h 3072650"/>
              <a:gd name="connsiteX25" fmla="*/ 1372450 w 6535478"/>
              <a:gd name="connsiteY25" fmla="*/ 3072650 h 3072650"/>
              <a:gd name="connsiteX26" fmla="*/ 849612 w 6535478"/>
              <a:gd name="connsiteY26" fmla="*/ 3072650 h 3072650"/>
              <a:gd name="connsiteX27" fmla="*/ 0 w 6535478"/>
              <a:gd name="connsiteY27" fmla="*/ 3072650 h 3072650"/>
              <a:gd name="connsiteX28" fmla="*/ 0 w 6535478"/>
              <a:gd name="connsiteY28" fmla="*/ 2458120 h 3072650"/>
              <a:gd name="connsiteX29" fmla="*/ 0 w 6535478"/>
              <a:gd name="connsiteY29" fmla="*/ 1843590 h 3072650"/>
              <a:gd name="connsiteX30" fmla="*/ 0 w 6535478"/>
              <a:gd name="connsiteY30" fmla="*/ 1259786 h 3072650"/>
              <a:gd name="connsiteX31" fmla="*/ 0 w 6535478"/>
              <a:gd name="connsiteY31" fmla="*/ 645256 h 3072650"/>
              <a:gd name="connsiteX32" fmla="*/ 0 w 6535478"/>
              <a:gd name="connsiteY32" fmla="*/ 0 h 307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535478" h="3072650" fill="none" extrusionOk="0">
                <a:moveTo>
                  <a:pt x="0" y="0"/>
                </a:moveTo>
                <a:cubicBezTo>
                  <a:pt x="159619" y="-3187"/>
                  <a:pt x="329326" y="-13087"/>
                  <a:pt x="522838" y="0"/>
                </a:cubicBezTo>
                <a:cubicBezTo>
                  <a:pt x="716350" y="13087"/>
                  <a:pt x="812501" y="14080"/>
                  <a:pt x="980322" y="0"/>
                </a:cubicBezTo>
                <a:cubicBezTo>
                  <a:pt x="1148143" y="-14080"/>
                  <a:pt x="1265511" y="18233"/>
                  <a:pt x="1437805" y="0"/>
                </a:cubicBezTo>
                <a:cubicBezTo>
                  <a:pt x="1610099" y="-18233"/>
                  <a:pt x="1959013" y="25445"/>
                  <a:pt x="2222063" y="0"/>
                </a:cubicBezTo>
                <a:cubicBezTo>
                  <a:pt x="2485113" y="-25445"/>
                  <a:pt x="2549492" y="-12910"/>
                  <a:pt x="2875610" y="0"/>
                </a:cubicBezTo>
                <a:cubicBezTo>
                  <a:pt x="3201728" y="12910"/>
                  <a:pt x="3194836" y="11392"/>
                  <a:pt x="3398449" y="0"/>
                </a:cubicBezTo>
                <a:cubicBezTo>
                  <a:pt x="3602062" y="-11392"/>
                  <a:pt x="3790919" y="22638"/>
                  <a:pt x="3921287" y="0"/>
                </a:cubicBezTo>
                <a:cubicBezTo>
                  <a:pt x="4051655" y="-22638"/>
                  <a:pt x="4267427" y="18953"/>
                  <a:pt x="4574835" y="0"/>
                </a:cubicBezTo>
                <a:cubicBezTo>
                  <a:pt x="4882243" y="-18953"/>
                  <a:pt x="5151288" y="-3465"/>
                  <a:pt x="5359092" y="0"/>
                </a:cubicBezTo>
                <a:cubicBezTo>
                  <a:pt x="5566896" y="3465"/>
                  <a:pt x="5804439" y="13279"/>
                  <a:pt x="5947285" y="0"/>
                </a:cubicBezTo>
                <a:cubicBezTo>
                  <a:pt x="6090131" y="-13279"/>
                  <a:pt x="6278708" y="-27619"/>
                  <a:pt x="6535478" y="0"/>
                </a:cubicBezTo>
                <a:cubicBezTo>
                  <a:pt x="6513910" y="254673"/>
                  <a:pt x="6529235" y="451869"/>
                  <a:pt x="6535478" y="583804"/>
                </a:cubicBezTo>
                <a:cubicBezTo>
                  <a:pt x="6541721" y="715739"/>
                  <a:pt x="6551182" y="1072315"/>
                  <a:pt x="6535478" y="1259787"/>
                </a:cubicBezTo>
                <a:cubicBezTo>
                  <a:pt x="6519774" y="1447259"/>
                  <a:pt x="6506548" y="1688133"/>
                  <a:pt x="6535478" y="1874317"/>
                </a:cubicBezTo>
                <a:cubicBezTo>
                  <a:pt x="6564409" y="2060501"/>
                  <a:pt x="6545944" y="2206927"/>
                  <a:pt x="6535478" y="2488847"/>
                </a:cubicBezTo>
                <a:cubicBezTo>
                  <a:pt x="6525013" y="2770767"/>
                  <a:pt x="6519923" y="2903020"/>
                  <a:pt x="6535478" y="3072650"/>
                </a:cubicBezTo>
                <a:cubicBezTo>
                  <a:pt x="6401358" y="3067683"/>
                  <a:pt x="6210469" y="3097506"/>
                  <a:pt x="6012640" y="3072650"/>
                </a:cubicBezTo>
                <a:cubicBezTo>
                  <a:pt x="5814811" y="3047794"/>
                  <a:pt x="5628021" y="3057823"/>
                  <a:pt x="5293737" y="3072650"/>
                </a:cubicBezTo>
                <a:cubicBezTo>
                  <a:pt x="4959453" y="3087477"/>
                  <a:pt x="4956156" y="3097205"/>
                  <a:pt x="4770899" y="3072650"/>
                </a:cubicBezTo>
                <a:cubicBezTo>
                  <a:pt x="4585642" y="3048095"/>
                  <a:pt x="4333156" y="3084482"/>
                  <a:pt x="4051996" y="3072650"/>
                </a:cubicBezTo>
                <a:cubicBezTo>
                  <a:pt x="3770836" y="3060818"/>
                  <a:pt x="3752622" y="3056731"/>
                  <a:pt x="3529158" y="3072650"/>
                </a:cubicBezTo>
                <a:cubicBezTo>
                  <a:pt x="3305694" y="3088569"/>
                  <a:pt x="3284582" y="3084764"/>
                  <a:pt x="3071675" y="3072650"/>
                </a:cubicBezTo>
                <a:cubicBezTo>
                  <a:pt x="2858768" y="3060536"/>
                  <a:pt x="2828296" y="3089775"/>
                  <a:pt x="2614191" y="3072650"/>
                </a:cubicBezTo>
                <a:cubicBezTo>
                  <a:pt x="2400086" y="3055525"/>
                  <a:pt x="2278730" y="3077950"/>
                  <a:pt x="2156708" y="3072650"/>
                </a:cubicBezTo>
                <a:cubicBezTo>
                  <a:pt x="2034686" y="3067350"/>
                  <a:pt x="1650309" y="3106009"/>
                  <a:pt x="1372450" y="3072650"/>
                </a:cubicBezTo>
                <a:cubicBezTo>
                  <a:pt x="1094591" y="3039291"/>
                  <a:pt x="1021022" y="3060555"/>
                  <a:pt x="849612" y="3072650"/>
                </a:cubicBezTo>
                <a:cubicBezTo>
                  <a:pt x="678202" y="3084745"/>
                  <a:pt x="252622" y="3066049"/>
                  <a:pt x="0" y="3072650"/>
                </a:cubicBezTo>
                <a:cubicBezTo>
                  <a:pt x="1485" y="2819379"/>
                  <a:pt x="26202" y="2751868"/>
                  <a:pt x="0" y="2458120"/>
                </a:cubicBezTo>
                <a:cubicBezTo>
                  <a:pt x="-26202" y="2164372"/>
                  <a:pt x="423" y="2026370"/>
                  <a:pt x="0" y="1843590"/>
                </a:cubicBezTo>
                <a:cubicBezTo>
                  <a:pt x="-423" y="1660810"/>
                  <a:pt x="-27063" y="1417748"/>
                  <a:pt x="0" y="1259786"/>
                </a:cubicBezTo>
                <a:cubicBezTo>
                  <a:pt x="27063" y="1101824"/>
                  <a:pt x="-29155" y="771211"/>
                  <a:pt x="0" y="645256"/>
                </a:cubicBezTo>
                <a:cubicBezTo>
                  <a:pt x="29155" y="519301"/>
                  <a:pt x="31853" y="316591"/>
                  <a:pt x="0" y="0"/>
                </a:cubicBezTo>
                <a:close/>
              </a:path>
              <a:path w="6535478" h="3072650" stroke="0" extrusionOk="0">
                <a:moveTo>
                  <a:pt x="0" y="0"/>
                </a:moveTo>
                <a:cubicBezTo>
                  <a:pt x="155961" y="-29251"/>
                  <a:pt x="487784" y="28310"/>
                  <a:pt x="718903" y="0"/>
                </a:cubicBezTo>
                <a:cubicBezTo>
                  <a:pt x="950022" y="-28310"/>
                  <a:pt x="1131852" y="-6966"/>
                  <a:pt x="1241741" y="0"/>
                </a:cubicBezTo>
                <a:cubicBezTo>
                  <a:pt x="1351630" y="6966"/>
                  <a:pt x="1749638" y="-7043"/>
                  <a:pt x="2025998" y="0"/>
                </a:cubicBezTo>
                <a:cubicBezTo>
                  <a:pt x="2302358" y="7043"/>
                  <a:pt x="2448320" y="-31814"/>
                  <a:pt x="2679546" y="0"/>
                </a:cubicBezTo>
                <a:cubicBezTo>
                  <a:pt x="2910772" y="31814"/>
                  <a:pt x="3044416" y="14437"/>
                  <a:pt x="3137029" y="0"/>
                </a:cubicBezTo>
                <a:cubicBezTo>
                  <a:pt x="3229642" y="-14437"/>
                  <a:pt x="3653019" y="35332"/>
                  <a:pt x="3855932" y="0"/>
                </a:cubicBezTo>
                <a:cubicBezTo>
                  <a:pt x="4058845" y="-35332"/>
                  <a:pt x="4292210" y="-19931"/>
                  <a:pt x="4640189" y="0"/>
                </a:cubicBezTo>
                <a:cubicBezTo>
                  <a:pt x="4988168" y="19931"/>
                  <a:pt x="5084258" y="5504"/>
                  <a:pt x="5293737" y="0"/>
                </a:cubicBezTo>
                <a:cubicBezTo>
                  <a:pt x="5503216" y="-5504"/>
                  <a:pt x="6103511" y="42361"/>
                  <a:pt x="6535478" y="0"/>
                </a:cubicBezTo>
                <a:cubicBezTo>
                  <a:pt x="6549453" y="234826"/>
                  <a:pt x="6547862" y="512544"/>
                  <a:pt x="6535478" y="675983"/>
                </a:cubicBezTo>
                <a:cubicBezTo>
                  <a:pt x="6523094" y="839422"/>
                  <a:pt x="6559452" y="1022999"/>
                  <a:pt x="6535478" y="1321240"/>
                </a:cubicBezTo>
                <a:cubicBezTo>
                  <a:pt x="6511504" y="1619481"/>
                  <a:pt x="6544377" y="1679572"/>
                  <a:pt x="6535478" y="1905043"/>
                </a:cubicBezTo>
                <a:cubicBezTo>
                  <a:pt x="6526579" y="2130514"/>
                  <a:pt x="6559577" y="2327000"/>
                  <a:pt x="6535478" y="2519573"/>
                </a:cubicBezTo>
                <a:cubicBezTo>
                  <a:pt x="6511380" y="2712146"/>
                  <a:pt x="6521547" y="2925612"/>
                  <a:pt x="6535478" y="3072650"/>
                </a:cubicBezTo>
                <a:cubicBezTo>
                  <a:pt x="6426582" y="3059608"/>
                  <a:pt x="6175729" y="3072893"/>
                  <a:pt x="6077995" y="3072650"/>
                </a:cubicBezTo>
                <a:cubicBezTo>
                  <a:pt x="5980261" y="3072407"/>
                  <a:pt x="5676776" y="3072281"/>
                  <a:pt x="5555156" y="3072650"/>
                </a:cubicBezTo>
                <a:cubicBezTo>
                  <a:pt x="5433536" y="3073019"/>
                  <a:pt x="5041690" y="3046922"/>
                  <a:pt x="4770899" y="3072650"/>
                </a:cubicBezTo>
                <a:cubicBezTo>
                  <a:pt x="4500108" y="3098378"/>
                  <a:pt x="4417167" y="3072742"/>
                  <a:pt x="4117351" y="3072650"/>
                </a:cubicBezTo>
                <a:cubicBezTo>
                  <a:pt x="3817535" y="3072558"/>
                  <a:pt x="3786518" y="3060763"/>
                  <a:pt x="3594513" y="3072650"/>
                </a:cubicBezTo>
                <a:cubicBezTo>
                  <a:pt x="3402508" y="3084537"/>
                  <a:pt x="3326025" y="3061476"/>
                  <a:pt x="3137029" y="3072650"/>
                </a:cubicBezTo>
                <a:cubicBezTo>
                  <a:pt x="2948033" y="3083824"/>
                  <a:pt x="2783298" y="3086465"/>
                  <a:pt x="2614191" y="3072650"/>
                </a:cubicBezTo>
                <a:cubicBezTo>
                  <a:pt x="2445084" y="3058835"/>
                  <a:pt x="2292163" y="3080243"/>
                  <a:pt x="2091353" y="3072650"/>
                </a:cubicBezTo>
                <a:cubicBezTo>
                  <a:pt x="1890543" y="3065057"/>
                  <a:pt x="1645117" y="3036328"/>
                  <a:pt x="1307096" y="3072650"/>
                </a:cubicBezTo>
                <a:cubicBezTo>
                  <a:pt x="969075" y="3108972"/>
                  <a:pt x="999331" y="3075489"/>
                  <a:pt x="718903" y="3072650"/>
                </a:cubicBezTo>
                <a:cubicBezTo>
                  <a:pt x="438475" y="3069811"/>
                  <a:pt x="251052" y="3086040"/>
                  <a:pt x="0" y="3072650"/>
                </a:cubicBezTo>
                <a:cubicBezTo>
                  <a:pt x="2517" y="2903900"/>
                  <a:pt x="-5469" y="2689467"/>
                  <a:pt x="0" y="2550300"/>
                </a:cubicBezTo>
                <a:cubicBezTo>
                  <a:pt x="5469" y="2411133"/>
                  <a:pt x="-28419" y="2120595"/>
                  <a:pt x="0" y="1905043"/>
                </a:cubicBezTo>
                <a:cubicBezTo>
                  <a:pt x="28419" y="1689491"/>
                  <a:pt x="-18595" y="1532336"/>
                  <a:pt x="0" y="1351966"/>
                </a:cubicBezTo>
                <a:cubicBezTo>
                  <a:pt x="18595" y="1171596"/>
                  <a:pt x="-16243" y="881567"/>
                  <a:pt x="0" y="706710"/>
                </a:cubicBezTo>
                <a:cubicBezTo>
                  <a:pt x="16243" y="531853"/>
                  <a:pt x="-34709" y="23257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77441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Photoionisation Cross-Section and Asymmetry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6B327-F268-AD7C-4B4E-054CD8F94693}"/>
              </a:ext>
            </a:extLst>
          </p:cNvPr>
          <p:cNvSpPr txBox="1"/>
          <p:nvPr/>
        </p:nvSpPr>
        <p:spPr>
          <a:xfrm>
            <a:off x="6759237" y="2332841"/>
            <a:ext cx="479776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b="1" i="0" dirty="0">
                <a:effectLst/>
                <a:latin typeface="Arial Nova Cond" panose="020B0506020202020204" pitchFamily="34" charset="0"/>
              </a:rPr>
              <a:t>Elements 1 – 103 available and use: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‘get_pixsad_props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extract all experimental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‘view_pixsad_props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data.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46EE0E-DA89-4161-49E3-E910C5A93EFD}"/>
              </a:ext>
            </a:extLst>
          </p:cNvPr>
          <p:cNvSpPr txBox="1"/>
          <p:nvPr/>
        </p:nvSpPr>
        <p:spPr>
          <a:xfrm>
            <a:off x="4684607" y="3876689"/>
            <a:ext cx="2721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view_pixsad_props(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"Si"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58AF1D-608E-66C1-FDB4-323D68E9126E}"/>
              </a:ext>
            </a:extLst>
          </p:cNvPr>
          <p:cNvSpPr txBox="1"/>
          <p:nvPr/>
        </p:nvSpPr>
        <p:spPr>
          <a:xfrm>
            <a:off x="4051727" y="734840"/>
            <a:ext cx="2721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view_pixsad_props(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"Au"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812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the Photoionisation Energy and Fluorescence Database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56ECF9-ADEC-0761-7449-D97F2934E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7" y="664631"/>
            <a:ext cx="6188413" cy="3686276"/>
          </a:xfrm>
          <a:custGeom>
            <a:avLst/>
            <a:gdLst>
              <a:gd name="connsiteX0" fmla="*/ 0 w 6188413"/>
              <a:gd name="connsiteY0" fmla="*/ 0 h 3686276"/>
              <a:gd name="connsiteX1" fmla="*/ 687601 w 6188413"/>
              <a:gd name="connsiteY1" fmla="*/ 0 h 3686276"/>
              <a:gd name="connsiteX2" fmla="*/ 1313319 w 6188413"/>
              <a:gd name="connsiteY2" fmla="*/ 0 h 3686276"/>
              <a:gd name="connsiteX3" fmla="*/ 1815268 w 6188413"/>
              <a:gd name="connsiteY3" fmla="*/ 0 h 3686276"/>
              <a:gd name="connsiteX4" fmla="*/ 2317217 w 6188413"/>
              <a:gd name="connsiteY4" fmla="*/ 0 h 3686276"/>
              <a:gd name="connsiteX5" fmla="*/ 3004818 w 6188413"/>
              <a:gd name="connsiteY5" fmla="*/ 0 h 3686276"/>
              <a:gd name="connsiteX6" fmla="*/ 3816188 w 6188413"/>
              <a:gd name="connsiteY6" fmla="*/ 0 h 3686276"/>
              <a:gd name="connsiteX7" fmla="*/ 4565674 w 6188413"/>
              <a:gd name="connsiteY7" fmla="*/ 0 h 3686276"/>
              <a:gd name="connsiteX8" fmla="*/ 5129507 w 6188413"/>
              <a:gd name="connsiteY8" fmla="*/ 0 h 3686276"/>
              <a:gd name="connsiteX9" fmla="*/ 6188413 w 6188413"/>
              <a:gd name="connsiteY9" fmla="*/ 0 h 3686276"/>
              <a:gd name="connsiteX10" fmla="*/ 6188413 w 6188413"/>
              <a:gd name="connsiteY10" fmla="*/ 503791 h 3686276"/>
              <a:gd name="connsiteX11" fmla="*/ 6188413 w 6188413"/>
              <a:gd name="connsiteY11" fmla="*/ 1155033 h 3686276"/>
              <a:gd name="connsiteX12" fmla="*/ 6188413 w 6188413"/>
              <a:gd name="connsiteY12" fmla="*/ 1769412 h 3686276"/>
              <a:gd name="connsiteX13" fmla="*/ 6188413 w 6188413"/>
              <a:gd name="connsiteY13" fmla="*/ 2273204 h 3686276"/>
              <a:gd name="connsiteX14" fmla="*/ 6188413 w 6188413"/>
              <a:gd name="connsiteY14" fmla="*/ 2850720 h 3686276"/>
              <a:gd name="connsiteX15" fmla="*/ 6188413 w 6188413"/>
              <a:gd name="connsiteY15" fmla="*/ 3686276 h 3686276"/>
              <a:gd name="connsiteX16" fmla="*/ 5562696 w 6188413"/>
              <a:gd name="connsiteY16" fmla="*/ 3686276 h 3686276"/>
              <a:gd name="connsiteX17" fmla="*/ 4875094 w 6188413"/>
              <a:gd name="connsiteY17" fmla="*/ 3686276 h 3686276"/>
              <a:gd name="connsiteX18" fmla="*/ 4373145 w 6188413"/>
              <a:gd name="connsiteY18" fmla="*/ 3686276 h 3686276"/>
              <a:gd name="connsiteX19" fmla="*/ 3561775 w 6188413"/>
              <a:gd name="connsiteY19" fmla="*/ 3686276 h 3686276"/>
              <a:gd name="connsiteX20" fmla="*/ 2936058 w 6188413"/>
              <a:gd name="connsiteY20" fmla="*/ 3686276 h 3686276"/>
              <a:gd name="connsiteX21" fmla="*/ 2434109 w 6188413"/>
              <a:gd name="connsiteY21" fmla="*/ 3686276 h 3686276"/>
              <a:gd name="connsiteX22" fmla="*/ 1746508 w 6188413"/>
              <a:gd name="connsiteY22" fmla="*/ 3686276 h 3686276"/>
              <a:gd name="connsiteX23" fmla="*/ 1182674 w 6188413"/>
              <a:gd name="connsiteY23" fmla="*/ 3686276 h 3686276"/>
              <a:gd name="connsiteX24" fmla="*/ 0 w 6188413"/>
              <a:gd name="connsiteY24" fmla="*/ 3686276 h 3686276"/>
              <a:gd name="connsiteX25" fmla="*/ 0 w 6188413"/>
              <a:gd name="connsiteY25" fmla="*/ 3071897 h 3686276"/>
              <a:gd name="connsiteX26" fmla="*/ 0 w 6188413"/>
              <a:gd name="connsiteY26" fmla="*/ 2494380 h 3686276"/>
              <a:gd name="connsiteX27" fmla="*/ 0 w 6188413"/>
              <a:gd name="connsiteY27" fmla="*/ 1990589 h 3686276"/>
              <a:gd name="connsiteX28" fmla="*/ 0 w 6188413"/>
              <a:gd name="connsiteY28" fmla="*/ 1449935 h 3686276"/>
              <a:gd name="connsiteX29" fmla="*/ 0 w 6188413"/>
              <a:gd name="connsiteY29" fmla="*/ 872419 h 3686276"/>
              <a:gd name="connsiteX30" fmla="*/ 0 w 6188413"/>
              <a:gd name="connsiteY30" fmla="*/ 0 h 368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88413" h="3686276" fill="none" extrusionOk="0">
                <a:moveTo>
                  <a:pt x="0" y="0"/>
                </a:moveTo>
                <a:cubicBezTo>
                  <a:pt x="150821" y="-23233"/>
                  <a:pt x="523287" y="26177"/>
                  <a:pt x="687601" y="0"/>
                </a:cubicBezTo>
                <a:cubicBezTo>
                  <a:pt x="851915" y="-26177"/>
                  <a:pt x="1148678" y="-11741"/>
                  <a:pt x="1313319" y="0"/>
                </a:cubicBezTo>
                <a:cubicBezTo>
                  <a:pt x="1477960" y="11741"/>
                  <a:pt x="1616872" y="3972"/>
                  <a:pt x="1815268" y="0"/>
                </a:cubicBezTo>
                <a:cubicBezTo>
                  <a:pt x="2013664" y="-3972"/>
                  <a:pt x="2160770" y="1156"/>
                  <a:pt x="2317217" y="0"/>
                </a:cubicBezTo>
                <a:cubicBezTo>
                  <a:pt x="2473664" y="-1156"/>
                  <a:pt x="2681582" y="20595"/>
                  <a:pt x="3004818" y="0"/>
                </a:cubicBezTo>
                <a:cubicBezTo>
                  <a:pt x="3328054" y="-20595"/>
                  <a:pt x="3638288" y="5423"/>
                  <a:pt x="3816188" y="0"/>
                </a:cubicBezTo>
                <a:cubicBezTo>
                  <a:pt x="3994088" y="-5423"/>
                  <a:pt x="4345293" y="31403"/>
                  <a:pt x="4565674" y="0"/>
                </a:cubicBezTo>
                <a:cubicBezTo>
                  <a:pt x="4786055" y="-31403"/>
                  <a:pt x="4954168" y="12639"/>
                  <a:pt x="5129507" y="0"/>
                </a:cubicBezTo>
                <a:cubicBezTo>
                  <a:pt x="5304846" y="-12639"/>
                  <a:pt x="5919431" y="-14945"/>
                  <a:pt x="6188413" y="0"/>
                </a:cubicBezTo>
                <a:cubicBezTo>
                  <a:pt x="6163570" y="107162"/>
                  <a:pt x="6195307" y="323405"/>
                  <a:pt x="6188413" y="503791"/>
                </a:cubicBezTo>
                <a:cubicBezTo>
                  <a:pt x="6181519" y="684177"/>
                  <a:pt x="6183742" y="874414"/>
                  <a:pt x="6188413" y="1155033"/>
                </a:cubicBezTo>
                <a:cubicBezTo>
                  <a:pt x="6193084" y="1435652"/>
                  <a:pt x="6191416" y="1639723"/>
                  <a:pt x="6188413" y="1769412"/>
                </a:cubicBezTo>
                <a:cubicBezTo>
                  <a:pt x="6185410" y="1899101"/>
                  <a:pt x="6166892" y="2109519"/>
                  <a:pt x="6188413" y="2273204"/>
                </a:cubicBezTo>
                <a:cubicBezTo>
                  <a:pt x="6209934" y="2436889"/>
                  <a:pt x="6184117" y="2643679"/>
                  <a:pt x="6188413" y="2850720"/>
                </a:cubicBezTo>
                <a:cubicBezTo>
                  <a:pt x="6192709" y="3057761"/>
                  <a:pt x="6224935" y="3410919"/>
                  <a:pt x="6188413" y="3686276"/>
                </a:cubicBezTo>
                <a:cubicBezTo>
                  <a:pt x="5914976" y="3705806"/>
                  <a:pt x="5843072" y="3661819"/>
                  <a:pt x="5562696" y="3686276"/>
                </a:cubicBezTo>
                <a:cubicBezTo>
                  <a:pt x="5282320" y="3710733"/>
                  <a:pt x="5023311" y="3692878"/>
                  <a:pt x="4875094" y="3686276"/>
                </a:cubicBezTo>
                <a:cubicBezTo>
                  <a:pt x="4726877" y="3679674"/>
                  <a:pt x="4602365" y="3661389"/>
                  <a:pt x="4373145" y="3686276"/>
                </a:cubicBezTo>
                <a:cubicBezTo>
                  <a:pt x="4143925" y="3711163"/>
                  <a:pt x="3850785" y="3706803"/>
                  <a:pt x="3561775" y="3686276"/>
                </a:cubicBezTo>
                <a:cubicBezTo>
                  <a:pt x="3272765" y="3665750"/>
                  <a:pt x="3217605" y="3662428"/>
                  <a:pt x="2936058" y="3686276"/>
                </a:cubicBezTo>
                <a:cubicBezTo>
                  <a:pt x="2654511" y="3710124"/>
                  <a:pt x="2676164" y="3663870"/>
                  <a:pt x="2434109" y="3686276"/>
                </a:cubicBezTo>
                <a:cubicBezTo>
                  <a:pt x="2192054" y="3708682"/>
                  <a:pt x="1894923" y="3696310"/>
                  <a:pt x="1746508" y="3686276"/>
                </a:cubicBezTo>
                <a:cubicBezTo>
                  <a:pt x="1598093" y="3676242"/>
                  <a:pt x="1348885" y="3683844"/>
                  <a:pt x="1182674" y="3686276"/>
                </a:cubicBezTo>
                <a:cubicBezTo>
                  <a:pt x="1016463" y="3688708"/>
                  <a:pt x="341999" y="3739547"/>
                  <a:pt x="0" y="3686276"/>
                </a:cubicBezTo>
                <a:cubicBezTo>
                  <a:pt x="12286" y="3554863"/>
                  <a:pt x="-14113" y="3222861"/>
                  <a:pt x="0" y="3071897"/>
                </a:cubicBezTo>
                <a:cubicBezTo>
                  <a:pt x="14113" y="2920933"/>
                  <a:pt x="13748" y="2631912"/>
                  <a:pt x="0" y="2494380"/>
                </a:cubicBezTo>
                <a:cubicBezTo>
                  <a:pt x="-13748" y="2356848"/>
                  <a:pt x="3001" y="2111131"/>
                  <a:pt x="0" y="1990589"/>
                </a:cubicBezTo>
                <a:cubicBezTo>
                  <a:pt x="-3001" y="1870047"/>
                  <a:pt x="22371" y="1597493"/>
                  <a:pt x="0" y="1449935"/>
                </a:cubicBezTo>
                <a:cubicBezTo>
                  <a:pt x="-22371" y="1302377"/>
                  <a:pt x="16033" y="1120325"/>
                  <a:pt x="0" y="872419"/>
                </a:cubicBezTo>
                <a:cubicBezTo>
                  <a:pt x="-16033" y="624513"/>
                  <a:pt x="11739" y="272410"/>
                  <a:pt x="0" y="0"/>
                </a:cubicBezTo>
                <a:close/>
              </a:path>
              <a:path w="6188413" h="3686276" stroke="0" extrusionOk="0">
                <a:moveTo>
                  <a:pt x="0" y="0"/>
                </a:moveTo>
                <a:cubicBezTo>
                  <a:pt x="272469" y="13435"/>
                  <a:pt x="455339" y="-19079"/>
                  <a:pt x="687601" y="0"/>
                </a:cubicBezTo>
                <a:cubicBezTo>
                  <a:pt x="919863" y="19079"/>
                  <a:pt x="1252447" y="-11215"/>
                  <a:pt x="1437087" y="0"/>
                </a:cubicBezTo>
                <a:cubicBezTo>
                  <a:pt x="1621727" y="11215"/>
                  <a:pt x="1910033" y="-15341"/>
                  <a:pt x="2124688" y="0"/>
                </a:cubicBezTo>
                <a:cubicBezTo>
                  <a:pt x="2339343" y="15341"/>
                  <a:pt x="2540584" y="9088"/>
                  <a:pt x="2936058" y="0"/>
                </a:cubicBezTo>
                <a:cubicBezTo>
                  <a:pt x="3331532" y="-9088"/>
                  <a:pt x="3411073" y="9903"/>
                  <a:pt x="3623660" y="0"/>
                </a:cubicBezTo>
                <a:cubicBezTo>
                  <a:pt x="3836247" y="-9903"/>
                  <a:pt x="4004121" y="18159"/>
                  <a:pt x="4125609" y="0"/>
                </a:cubicBezTo>
                <a:cubicBezTo>
                  <a:pt x="4247097" y="-18159"/>
                  <a:pt x="4589383" y="14072"/>
                  <a:pt x="4875094" y="0"/>
                </a:cubicBezTo>
                <a:cubicBezTo>
                  <a:pt x="5160806" y="-14072"/>
                  <a:pt x="5219872" y="24969"/>
                  <a:pt x="5377043" y="0"/>
                </a:cubicBezTo>
                <a:cubicBezTo>
                  <a:pt x="5534214" y="-24969"/>
                  <a:pt x="6000441" y="6657"/>
                  <a:pt x="6188413" y="0"/>
                </a:cubicBezTo>
                <a:cubicBezTo>
                  <a:pt x="6179837" y="221838"/>
                  <a:pt x="6219033" y="383472"/>
                  <a:pt x="6188413" y="651242"/>
                </a:cubicBezTo>
                <a:cubicBezTo>
                  <a:pt x="6157793" y="919012"/>
                  <a:pt x="6173508" y="989350"/>
                  <a:pt x="6188413" y="1302484"/>
                </a:cubicBezTo>
                <a:cubicBezTo>
                  <a:pt x="6203318" y="1615618"/>
                  <a:pt x="6220455" y="1655839"/>
                  <a:pt x="6188413" y="1953726"/>
                </a:cubicBezTo>
                <a:cubicBezTo>
                  <a:pt x="6156371" y="2251613"/>
                  <a:pt x="6194653" y="2263403"/>
                  <a:pt x="6188413" y="2568106"/>
                </a:cubicBezTo>
                <a:cubicBezTo>
                  <a:pt x="6182173" y="2872809"/>
                  <a:pt x="6172450" y="2882334"/>
                  <a:pt x="6188413" y="3108759"/>
                </a:cubicBezTo>
                <a:cubicBezTo>
                  <a:pt x="6204376" y="3335184"/>
                  <a:pt x="6200107" y="3415052"/>
                  <a:pt x="6188413" y="3686276"/>
                </a:cubicBezTo>
                <a:cubicBezTo>
                  <a:pt x="5891658" y="3690213"/>
                  <a:pt x="5801660" y="3662898"/>
                  <a:pt x="5438927" y="3686276"/>
                </a:cubicBezTo>
                <a:cubicBezTo>
                  <a:pt x="5076194" y="3709654"/>
                  <a:pt x="5105782" y="3709112"/>
                  <a:pt x="4936978" y="3686276"/>
                </a:cubicBezTo>
                <a:cubicBezTo>
                  <a:pt x="4768174" y="3663440"/>
                  <a:pt x="4499169" y="3713783"/>
                  <a:pt x="4187493" y="3686276"/>
                </a:cubicBezTo>
                <a:cubicBezTo>
                  <a:pt x="3875817" y="3658769"/>
                  <a:pt x="3806041" y="3685633"/>
                  <a:pt x="3438007" y="3686276"/>
                </a:cubicBezTo>
                <a:cubicBezTo>
                  <a:pt x="3069973" y="3686919"/>
                  <a:pt x="2955013" y="3665269"/>
                  <a:pt x="2626638" y="3686276"/>
                </a:cubicBezTo>
                <a:cubicBezTo>
                  <a:pt x="2298263" y="3707283"/>
                  <a:pt x="2283727" y="3695139"/>
                  <a:pt x="2124688" y="3686276"/>
                </a:cubicBezTo>
                <a:cubicBezTo>
                  <a:pt x="1965649" y="3677414"/>
                  <a:pt x="1855986" y="3710323"/>
                  <a:pt x="1622739" y="3686276"/>
                </a:cubicBezTo>
                <a:cubicBezTo>
                  <a:pt x="1389492" y="3662229"/>
                  <a:pt x="1169558" y="3670760"/>
                  <a:pt x="935138" y="3686276"/>
                </a:cubicBezTo>
                <a:cubicBezTo>
                  <a:pt x="700718" y="3701792"/>
                  <a:pt x="342558" y="3645646"/>
                  <a:pt x="0" y="3686276"/>
                </a:cubicBezTo>
                <a:cubicBezTo>
                  <a:pt x="4171" y="3484212"/>
                  <a:pt x="6537" y="3226026"/>
                  <a:pt x="0" y="3108759"/>
                </a:cubicBezTo>
                <a:cubicBezTo>
                  <a:pt x="-6537" y="2991492"/>
                  <a:pt x="21188" y="2721496"/>
                  <a:pt x="0" y="2531243"/>
                </a:cubicBezTo>
                <a:cubicBezTo>
                  <a:pt x="-21188" y="2340990"/>
                  <a:pt x="24151" y="2114812"/>
                  <a:pt x="0" y="1990589"/>
                </a:cubicBezTo>
                <a:cubicBezTo>
                  <a:pt x="-24151" y="1866366"/>
                  <a:pt x="23366" y="1537754"/>
                  <a:pt x="0" y="1413072"/>
                </a:cubicBezTo>
                <a:cubicBezTo>
                  <a:pt x="-23366" y="1288390"/>
                  <a:pt x="-17324" y="932474"/>
                  <a:pt x="0" y="798693"/>
                </a:cubicBezTo>
                <a:cubicBezTo>
                  <a:pt x="17324" y="664912"/>
                  <a:pt x="-2122" y="2394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103936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6AE923-6184-866E-4827-639A8329D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602" y="1591010"/>
            <a:ext cx="6198711" cy="3675979"/>
          </a:xfrm>
          <a:custGeom>
            <a:avLst/>
            <a:gdLst>
              <a:gd name="connsiteX0" fmla="*/ 0 w 6198711"/>
              <a:gd name="connsiteY0" fmla="*/ 0 h 3675979"/>
              <a:gd name="connsiteX1" fmla="*/ 812720 w 6198711"/>
              <a:gd name="connsiteY1" fmla="*/ 0 h 3675979"/>
              <a:gd name="connsiteX2" fmla="*/ 1439478 w 6198711"/>
              <a:gd name="connsiteY2" fmla="*/ 0 h 3675979"/>
              <a:gd name="connsiteX3" fmla="*/ 2128224 w 6198711"/>
              <a:gd name="connsiteY3" fmla="*/ 0 h 3675979"/>
              <a:gd name="connsiteX4" fmla="*/ 2878957 w 6198711"/>
              <a:gd name="connsiteY4" fmla="*/ 0 h 3675979"/>
              <a:gd name="connsiteX5" fmla="*/ 3505715 w 6198711"/>
              <a:gd name="connsiteY5" fmla="*/ 0 h 3675979"/>
              <a:gd name="connsiteX6" fmla="*/ 4008500 w 6198711"/>
              <a:gd name="connsiteY6" fmla="*/ 0 h 3675979"/>
              <a:gd name="connsiteX7" fmla="*/ 4759233 w 6198711"/>
              <a:gd name="connsiteY7" fmla="*/ 0 h 3675979"/>
              <a:gd name="connsiteX8" fmla="*/ 5262017 w 6198711"/>
              <a:gd name="connsiteY8" fmla="*/ 0 h 3675979"/>
              <a:gd name="connsiteX9" fmla="*/ 6198711 w 6198711"/>
              <a:gd name="connsiteY9" fmla="*/ 0 h 3675979"/>
              <a:gd name="connsiteX10" fmla="*/ 6198711 w 6198711"/>
              <a:gd name="connsiteY10" fmla="*/ 575903 h 3675979"/>
              <a:gd name="connsiteX11" fmla="*/ 6198711 w 6198711"/>
              <a:gd name="connsiteY11" fmla="*/ 1115047 h 3675979"/>
              <a:gd name="connsiteX12" fmla="*/ 6198711 w 6198711"/>
              <a:gd name="connsiteY12" fmla="*/ 1690950 h 3675979"/>
              <a:gd name="connsiteX13" fmla="*/ 6198711 w 6198711"/>
              <a:gd name="connsiteY13" fmla="*/ 2193334 h 3675979"/>
              <a:gd name="connsiteX14" fmla="*/ 6198711 w 6198711"/>
              <a:gd name="connsiteY14" fmla="*/ 2695718 h 3675979"/>
              <a:gd name="connsiteX15" fmla="*/ 6198711 w 6198711"/>
              <a:gd name="connsiteY15" fmla="*/ 3675979 h 3675979"/>
              <a:gd name="connsiteX16" fmla="*/ 5571952 w 6198711"/>
              <a:gd name="connsiteY16" fmla="*/ 3675979 h 3675979"/>
              <a:gd name="connsiteX17" fmla="*/ 4759233 w 6198711"/>
              <a:gd name="connsiteY17" fmla="*/ 3675979 h 3675979"/>
              <a:gd name="connsiteX18" fmla="*/ 4256448 w 6198711"/>
              <a:gd name="connsiteY18" fmla="*/ 3675979 h 3675979"/>
              <a:gd name="connsiteX19" fmla="*/ 3629690 w 6198711"/>
              <a:gd name="connsiteY19" fmla="*/ 3675979 h 3675979"/>
              <a:gd name="connsiteX20" fmla="*/ 2816970 w 6198711"/>
              <a:gd name="connsiteY20" fmla="*/ 3675979 h 3675979"/>
              <a:gd name="connsiteX21" fmla="*/ 2066237 w 6198711"/>
              <a:gd name="connsiteY21" fmla="*/ 3675979 h 3675979"/>
              <a:gd name="connsiteX22" fmla="*/ 1315504 w 6198711"/>
              <a:gd name="connsiteY22" fmla="*/ 3675979 h 3675979"/>
              <a:gd name="connsiteX23" fmla="*/ 812720 w 6198711"/>
              <a:gd name="connsiteY23" fmla="*/ 3675979 h 3675979"/>
              <a:gd name="connsiteX24" fmla="*/ 0 w 6198711"/>
              <a:gd name="connsiteY24" fmla="*/ 3675979 h 3675979"/>
              <a:gd name="connsiteX25" fmla="*/ 0 w 6198711"/>
              <a:gd name="connsiteY25" fmla="*/ 3173595 h 3675979"/>
              <a:gd name="connsiteX26" fmla="*/ 0 w 6198711"/>
              <a:gd name="connsiteY26" fmla="*/ 2524172 h 3675979"/>
              <a:gd name="connsiteX27" fmla="*/ 0 w 6198711"/>
              <a:gd name="connsiteY27" fmla="*/ 1837990 h 3675979"/>
              <a:gd name="connsiteX28" fmla="*/ 0 w 6198711"/>
              <a:gd name="connsiteY28" fmla="*/ 1262086 h 3675979"/>
              <a:gd name="connsiteX29" fmla="*/ 0 w 6198711"/>
              <a:gd name="connsiteY29" fmla="*/ 612663 h 3675979"/>
              <a:gd name="connsiteX30" fmla="*/ 0 w 6198711"/>
              <a:gd name="connsiteY30" fmla="*/ 0 h 367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198711" h="3675979" fill="none" extrusionOk="0">
                <a:moveTo>
                  <a:pt x="0" y="0"/>
                </a:moveTo>
                <a:cubicBezTo>
                  <a:pt x="381947" y="-7931"/>
                  <a:pt x="502487" y="-27641"/>
                  <a:pt x="812720" y="0"/>
                </a:cubicBezTo>
                <a:cubicBezTo>
                  <a:pt x="1122953" y="27641"/>
                  <a:pt x="1195234" y="28757"/>
                  <a:pt x="1439478" y="0"/>
                </a:cubicBezTo>
                <a:cubicBezTo>
                  <a:pt x="1683722" y="-28757"/>
                  <a:pt x="1950695" y="-8517"/>
                  <a:pt x="2128224" y="0"/>
                </a:cubicBezTo>
                <a:cubicBezTo>
                  <a:pt x="2305753" y="8517"/>
                  <a:pt x="2669327" y="-21128"/>
                  <a:pt x="2878957" y="0"/>
                </a:cubicBezTo>
                <a:cubicBezTo>
                  <a:pt x="3088587" y="21128"/>
                  <a:pt x="3238616" y="-28508"/>
                  <a:pt x="3505715" y="0"/>
                </a:cubicBezTo>
                <a:cubicBezTo>
                  <a:pt x="3772814" y="28508"/>
                  <a:pt x="3861884" y="10737"/>
                  <a:pt x="4008500" y="0"/>
                </a:cubicBezTo>
                <a:cubicBezTo>
                  <a:pt x="4155116" y="-10737"/>
                  <a:pt x="4526585" y="277"/>
                  <a:pt x="4759233" y="0"/>
                </a:cubicBezTo>
                <a:cubicBezTo>
                  <a:pt x="4991881" y="-277"/>
                  <a:pt x="5022564" y="-18162"/>
                  <a:pt x="5262017" y="0"/>
                </a:cubicBezTo>
                <a:cubicBezTo>
                  <a:pt x="5501470" y="18162"/>
                  <a:pt x="5944718" y="18931"/>
                  <a:pt x="6198711" y="0"/>
                </a:cubicBezTo>
                <a:cubicBezTo>
                  <a:pt x="6194085" y="139160"/>
                  <a:pt x="6185944" y="422264"/>
                  <a:pt x="6198711" y="575903"/>
                </a:cubicBezTo>
                <a:cubicBezTo>
                  <a:pt x="6211478" y="729542"/>
                  <a:pt x="6203159" y="889759"/>
                  <a:pt x="6198711" y="1115047"/>
                </a:cubicBezTo>
                <a:cubicBezTo>
                  <a:pt x="6194263" y="1340335"/>
                  <a:pt x="6180105" y="1517574"/>
                  <a:pt x="6198711" y="1690950"/>
                </a:cubicBezTo>
                <a:cubicBezTo>
                  <a:pt x="6217317" y="1864326"/>
                  <a:pt x="6197605" y="1984668"/>
                  <a:pt x="6198711" y="2193334"/>
                </a:cubicBezTo>
                <a:cubicBezTo>
                  <a:pt x="6199817" y="2402000"/>
                  <a:pt x="6187563" y="2527782"/>
                  <a:pt x="6198711" y="2695718"/>
                </a:cubicBezTo>
                <a:cubicBezTo>
                  <a:pt x="6209859" y="2863654"/>
                  <a:pt x="6196647" y="3263654"/>
                  <a:pt x="6198711" y="3675979"/>
                </a:cubicBezTo>
                <a:cubicBezTo>
                  <a:pt x="6009211" y="3655650"/>
                  <a:pt x="5847847" y="3658808"/>
                  <a:pt x="5571952" y="3675979"/>
                </a:cubicBezTo>
                <a:cubicBezTo>
                  <a:pt x="5296057" y="3693150"/>
                  <a:pt x="5145908" y="3682325"/>
                  <a:pt x="4759233" y="3675979"/>
                </a:cubicBezTo>
                <a:cubicBezTo>
                  <a:pt x="4372558" y="3669633"/>
                  <a:pt x="4448778" y="3660403"/>
                  <a:pt x="4256448" y="3675979"/>
                </a:cubicBezTo>
                <a:cubicBezTo>
                  <a:pt x="4064118" y="3691555"/>
                  <a:pt x="3844435" y="3698212"/>
                  <a:pt x="3629690" y="3675979"/>
                </a:cubicBezTo>
                <a:cubicBezTo>
                  <a:pt x="3414945" y="3653746"/>
                  <a:pt x="3150648" y="3678119"/>
                  <a:pt x="2816970" y="3675979"/>
                </a:cubicBezTo>
                <a:cubicBezTo>
                  <a:pt x="2483292" y="3673839"/>
                  <a:pt x="2220314" y="3645124"/>
                  <a:pt x="2066237" y="3675979"/>
                </a:cubicBezTo>
                <a:cubicBezTo>
                  <a:pt x="1912160" y="3706834"/>
                  <a:pt x="1557568" y="3708585"/>
                  <a:pt x="1315504" y="3675979"/>
                </a:cubicBezTo>
                <a:cubicBezTo>
                  <a:pt x="1073440" y="3643373"/>
                  <a:pt x="916964" y="3694817"/>
                  <a:pt x="812720" y="3675979"/>
                </a:cubicBezTo>
                <a:cubicBezTo>
                  <a:pt x="708476" y="3657141"/>
                  <a:pt x="217464" y="3636676"/>
                  <a:pt x="0" y="3675979"/>
                </a:cubicBezTo>
                <a:cubicBezTo>
                  <a:pt x="11311" y="3453531"/>
                  <a:pt x="-2419" y="3407008"/>
                  <a:pt x="0" y="3173595"/>
                </a:cubicBezTo>
                <a:cubicBezTo>
                  <a:pt x="2419" y="2940182"/>
                  <a:pt x="-9268" y="2687373"/>
                  <a:pt x="0" y="2524172"/>
                </a:cubicBezTo>
                <a:cubicBezTo>
                  <a:pt x="9268" y="2360971"/>
                  <a:pt x="16764" y="2026188"/>
                  <a:pt x="0" y="1837990"/>
                </a:cubicBezTo>
                <a:cubicBezTo>
                  <a:pt x="-16764" y="1649792"/>
                  <a:pt x="-14368" y="1384991"/>
                  <a:pt x="0" y="1262086"/>
                </a:cubicBezTo>
                <a:cubicBezTo>
                  <a:pt x="14368" y="1139181"/>
                  <a:pt x="-4558" y="936862"/>
                  <a:pt x="0" y="612663"/>
                </a:cubicBezTo>
                <a:cubicBezTo>
                  <a:pt x="4558" y="288464"/>
                  <a:pt x="-8186" y="190980"/>
                  <a:pt x="0" y="0"/>
                </a:cubicBezTo>
                <a:close/>
              </a:path>
              <a:path w="6198711" h="3675979" stroke="0" extrusionOk="0">
                <a:moveTo>
                  <a:pt x="0" y="0"/>
                </a:moveTo>
                <a:cubicBezTo>
                  <a:pt x="131274" y="6074"/>
                  <a:pt x="310050" y="11530"/>
                  <a:pt x="502784" y="0"/>
                </a:cubicBezTo>
                <a:cubicBezTo>
                  <a:pt x="695518" y="-11530"/>
                  <a:pt x="1079314" y="8922"/>
                  <a:pt x="1315504" y="0"/>
                </a:cubicBezTo>
                <a:cubicBezTo>
                  <a:pt x="1551694" y="-8922"/>
                  <a:pt x="1915438" y="38540"/>
                  <a:pt x="2128224" y="0"/>
                </a:cubicBezTo>
                <a:cubicBezTo>
                  <a:pt x="2341010" y="-38540"/>
                  <a:pt x="2419687" y="2733"/>
                  <a:pt x="2692996" y="0"/>
                </a:cubicBezTo>
                <a:cubicBezTo>
                  <a:pt x="2966305" y="-2733"/>
                  <a:pt x="2958551" y="6668"/>
                  <a:pt x="3195780" y="0"/>
                </a:cubicBezTo>
                <a:cubicBezTo>
                  <a:pt x="3433009" y="-6668"/>
                  <a:pt x="3550394" y="20926"/>
                  <a:pt x="3698564" y="0"/>
                </a:cubicBezTo>
                <a:cubicBezTo>
                  <a:pt x="3846734" y="-20926"/>
                  <a:pt x="3980636" y="6521"/>
                  <a:pt x="4201349" y="0"/>
                </a:cubicBezTo>
                <a:cubicBezTo>
                  <a:pt x="4422062" y="-6521"/>
                  <a:pt x="4521427" y="14449"/>
                  <a:pt x="4828107" y="0"/>
                </a:cubicBezTo>
                <a:cubicBezTo>
                  <a:pt x="5134787" y="-14449"/>
                  <a:pt x="5324649" y="-8605"/>
                  <a:pt x="5454866" y="0"/>
                </a:cubicBezTo>
                <a:cubicBezTo>
                  <a:pt x="5585083" y="8605"/>
                  <a:pt x="5982684" y="30930"/>
                  <a:pt x="6198711" y="0"/>
                </a:cubicBezTo>
                <a:cubicBezTo>
                  <a:pt x="6182709" y="188661"/>
                  <a:pt x="6202965" y="284952"/>
                  <a:pt x="6198711" y="502384"/>
                </a:cubicBezTo>
                <a:cubicBezTo>
                  <a:pt x="6194457" y="719816"/>
                  <a:pt x="6189983" y="817951"/>
                  <a:pt x="6198711" y="1041527"/>
                </a:cubicBezTo>
                <a:cubicBezTo>
                  <a:pt x="6207439" y="1265103"/>
                  <a:pt x="6195367" y="1456613"/>
                  <a:pt x="6198711" y="1727710"/>
                </a:cubicBezTo>
                <a:cubicBezTo>
                  <a:pt x="6202055" y="1998807"/>
                  <a:pt x="6169884" y="2205788"/>
                  <a:pt x="6198711" y="2413893"/>
                </a:cubicBezTo>
                <a:cubicBezTo>
                  <a:pt x="6227538" y="2621998"/>
                  <a:pt x="6207181" y="2935934"/>
                  <a:pt x="6198711" y="3100076"/>
                </a:cubicBezTo>
                <a:cubicBezTo>
                  <a:pt x="6190241" y="3264218"/>
                  <a:pt x="6196672" y="3424056"/>
                  <a:pt x="6198711" y="3675979"/>
                </a:cubicBezTo>
                <a:cubicBezTo>
                  <a:pt x="6097039" y="3653062"/>
                  <a:pt x="5887482" y="3679257"/>
                  <a:pt x="5695927" y="3675979"/>
                </a:cubicBezTo>
                <a:cubicBezTo>
                  <a:pt x="5504372" y="3672701"/>
                  <a:pt x="5290386" y="3677792"/>
                  <a:pt x="5007181" y="3675979"/>
                </a:cubicBezTo>
                <a:cubicBezTo>
                  <a:pt x="4723976" y="3674166"/>
                  <a:pt x="4675877" y="3695885"/>
                  <a:pt x="4442410" y="3675979"/>
                </a:cubicBezTo>
                <a:cubicBezTo>
                  <a:pt x="4208943" y="3656073"/>
                  <a:pt x="4094040" y="3699541"/>
                  <a:pt x="3877638" y="3675979"/>
                </a:cubicBezTo>
                <a:cubicBezTo>
                  <a:pt x="3661236" y="3652417"/>
                  <a:pt x="3493375" y="3662775"/>
                  <a:pt x="3374854" y="3675979"/>
                </a:cubicBezTo>
                <a:cubicBezTo>
                  <a:pt x="3256333" y="3689183"/>
                  <a:pt x="2933692" y="3675894"/>
                  <a:pt x="2562134" y="3675979"/>
                </a:cubicBezTo>
                <a:cubicBezTo>
                  <a:pt x="2190576" y="3676064"/>
                  <a:pt x="2220239" y="3660142"/>
                  <a:pt x="1935375" y="3675979"/>
                </a:cubicBezTo>
                <a:cubicBezTo>
                  <a:pt x="1650511" y="3691816"/>
                  <a:pt x="1534406" y="3664745"/>
                  <a:pt x="1432591" y="3675979"/>
                </a:cubicBezTo>
                <a:cubicBezTo>
                  <a:pt x="1330776" y="3687213"/>
                  <a:pt x="1025565" y="3644654"/>
                  <a:pt x="805832" y="3675979"/>
                </a:cubicBezTo>
                <a:cubicBezTo>
                  <a:pt x="586099" y="3707304"/>
                  <a:pt x="314411" y="3688527"/>
                  <a:pt x="0" y="3675979"/>
                </a:cubicBezTo>
                <a:cubicBezTo>
                  <a:pt x="27340" y="3500300"/>
                  <a:pt x="27541" y="3360846"/>
                  <a:pt x="0" y="3100076"/>
                </a:cubicBezTo>
                <a:cubicBezTo>
                  <a:pt x="-27541" y="2839306"/>
                  <a:pt x="10664" y="2747889"/>
                  <a:pt x="0" y="2597692"/>
                </a:cubicBezTo>
                <a:cubicBezTo>
                  <a:pt x="-10664" y="2447495"/>
                  <a:pt x="21192" y="2250344"/>
                  <a:pt x="0" y="2021788"/>
                </a:cubicBezTo>
                <a:cubicBezTo>
                  <a:pt x="-21192" y="1793232"/>
                  <a:pt x="-18675" y="1611027"/>
                  <a:pt x="0" y="1372365"/>
                </a:cubicBezTo>
                <a:cubicBezTo>
                  <a:pt x="18675" y="1133703"/>
                  <a:pt x="8723" y="978593"/>
                  <a:pt x="0" y="722943"/>
                </a:cubicBezTo>
                <a:cubicBezTo>
                  <a:pt x="-8723" y="467293"/>
                  <a:pt x="32071" y="29705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2008855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F55DB3-98CF-AA12-10B9-B5D14C8CC78C}"/>
              </a:ext>
            </a:extLst>
          </p:cNvPr>
          <p:cNvSpPr txBox="1"/>
          <p:nvPr/>
        </p:nvSpPr>
        <p:spPr>
          <a:xfrm>
            <a:off x="860213" y="1498084"/>
            <a:ext cx="2866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view_be_spectrum([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"Al"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"Si"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"O"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]);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4F80A4-4832-A78A-7FF2-0BFEE52A05A3}"/>
              </a:ext>
            </a:extLst>
          </p:cNvPr>
          <p:cNvSpPr txBox="1"/>
          <p:nvPr/>
        </p:nvSpPr>
        <p:spPr>
          <a:xfrm>
            <a:off x="6689514" y="2353880"/>
            <a:ext cx="2721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view_be_spectrum(</a:t>
            </a:r>
            <a:r>
              <a:rPr lang="it-IT" sz="1400" b="0" i="1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"Au"</a:t>
            </a:r>
            <a:r>
              <a:rPr lang="it-IT" sz="1400" b="0" i="1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5CE1C-3AE7-59BB-CF38-F534E856D8F8}"/>
              </a:ext>
            </a:extLst>
          </p:cNvPr>
          <p:cNvSpPr txBox="1"/>
          <p:nvPr/>
        </p:nvSpPr>
        <p:spPr>
          <a:xfrm>
            <a:off x="548656" y="4629240"/>
            <a:ext cx="561401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Elements 1 – 103 available.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‘get_piefd_props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extract all experimental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‘view_be_spectrum</a:t>
            </a:r>
            <a:r>
              <a:rPr lang="en-GB" sz="1600" b="1" dirty="0">
                <a:latin typeface="Arial Nova Cond" panose="020B0506020202020204" pitchFamily="34" charset="0"/>
              </a:rPr>
              <a:t>(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)’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</a:t>
            </a:r>
            <a:r>
              <a:rPr lang="en-GB" sz="1600" dirty="0">
                <a:latin typeface="Arial Nova Cond" panose="020B0506020202020204" pitchFamily="34" charset="0"/>
              </a:rPr>
              <a:t>all occupied core-levels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999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fundamental curve shapes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37778C-FDDA-266D-AEF8-5443FEFF0A8B}"/>
              </a:ext>
            </a:extLst>
          </p:cNvPr>
          <p:cNvGrpSpPr/>
          <p:nvPr/>
        </p:nvGrpSpPr>
        <p:grpSpPr>
          <a:xfrm>
            <a:off x="238830" y="509058"/>
            <a:ext cx="11714340" cy="6348942"/>
            <a:chOff x="0" y="509058"/>
            <a:chExt cx="11714340" cy="6348942"/>
          </a:xfrm>
        </p:grpSpPr>
        <p:pic>
          <p:nvPicPr>
            <p:cNvPr id="29" name="Picture 2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B354FB0-0284-BB59-A404-53CC73A73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9538" y="4741685"/>
              <a:ext cx="2334802" cy="2102153"/>
            </a:xfrm>
            <a:custGeom>
              <a:avLst/>
              <a:gdLst>
                <a:gd name="connsiteX0" fmla="*/ 0 w 2334802"/>
                <a:gd name="connsiteY0" fmla="*/ 0 h 2102153"/>
                <a:gd name="connsiteX1" fmla="*/ 583701 w 2334802"/>
                <a:gd name="connsiteY1" fmla="*/ 0 h 2102153"/>
                <a:gd name="connsiteX2" fmla="*/ 1214097 w 2334802"/>
                <a:gd name="connsiteY2" fmla="*/ 0 h 2102153"/>
                <a:gd name="connsiteX3" fmla="*/ 1774450 w 2334802"/>
                <a:gd name="connsiteY3" fmla="*/ 0 h 2102153"/>
                <a:gd name="connsiteX4" fmla="*/ 2334802 w 2334802"/>
                <a:gd name="connsiteY4" fmla="*/ 0 h 2102153"/>
                <a:gd name="connsiteX5" fmla="*/ 2334802 w 2334802"/>
                <a:gd name="connsiteY5" fmla="*/ 504517 h 2102153"/>
                <a:gd name="connsiteX6" fmla="*/ 2334802 w 2334802"/>
                <a:gd name="connsiteY6" fmla="*/ 988012 h 2102153"/>
                <a:gd name="connsiteX7" fmla="*/ 2334802 w 2334802"/>
                <a:gd name="connsiteY7" fmla="*/ 1450486 h 2102153"/>
                <a:gd name="connsiteX8" fmla="*/ 2334802 w 2334802"/>
                <a:gd name="connsiteY8" fmla="*/ 2102153 h 2102153"/>
                <a:gd name="connsiteX9" fmla="*/ 1797798 w 2334802"/>
                <a:gd name="connsiteY9" fmla="*/ 2102153 h 2102153"/>
                <a:gd name="connsiteX10" fmla="*/ 1214097 w 2334802"/>
                <a:gd name="connsiteY10" fmla="*/ 2102153 h 2102153"/>
                <a:gd name="connsiteX11" fmla="*/ 583701 w 2334802"/>
                <a:gd name="connsiteY11" fmla="*/ 2102153 h 2102153"/>
                <a:gd name="connsiteX12" fmla="*/ 0 w 2334802"/>
                <a:gd name="connsiteY12" fmla="*/ 2102153 h 2102153"/>
                <a:gd name="connsiteX13" fmla="*/ 0 w 2334802"/>
                <a:gd name="connsiteY13" fmla="*/ 1597636 h 2102153"/>
                <a:gd name="connsiteX14" fmla="*/ 0 w 2334802"/>
                <a:gd name="connsiteY14" fmla="*/ 1030055 h 2102153"/>
                <a:gd name="connsiteX15" fmla="*/ 0 w 2334802"/>
                <a:gd name="connsiteY15" fmla="*/ 483495 h 2102153"/>
                <a:gd name="connsiteX16" fmla="*/ 0 w 2334802"/>
                <a:gd name="connsiteY16" fmla="*/ 0 h 210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34802" h="2102153" fill="none" extrusionOk="0">
                  <a:moveTo>
                    <a:pt x="0" y="0"/>
                  </a:moveTo>
                  <a:cubicBezTo>
                    <a:pt x="252318" y="-8163"/>
                    <a:pt x="303947" y="-26323"/>
                    <a:pt x="583701" y="0"/>
                  </a:cubicBezTo>
                  <a:cubicBezTo>
                    <a:pt x="863455" y="26323"/>
                    <a:pt x="991403" y="-23814"/>
                    <a:pt x="1214097" y="0"/>
                  </a:cubicBezTo>
                  <a:cubicBezTo>
                    <a:pt x="1436791" y="23814"/>
                    <a:pt x="1623530" y="18726"/>
                    <a:pt x="1774450" y="0"/>
                  </a:cubicBezTo>
                  <a:cubicBezTo>
                    <a:pt x="1925370" y="-18726"/>
                    <a:pt x="2125061" y="24225"/>
                    <a:pt x="2334802" y="0"/>
                  </a:cubicBezTo>
                  <a:cubicBezTo>
                    <a:pt x="2346963" y="102207"/>
                    <a:pt x="2351308" y="288068"/>
                    <a:pt x="2334802" y="504517"/>
                  </a:cubicBezTo>
                  <a:cubicBezTo>
                    <a:pt x="2318296" y="720966"/>
                    <a:pt x="2340928" y="847091"/>
                    <a:pt x="2334802" y="988012"/>
                  </a:cubicBezTo>
                  <a:cubicBezTo>
                    <a:pt x="2328676" y="1128933"/>
                    <a:pt x="2350961" y="1255361"/>
                    <a:pt x="2334802" y="1450486"/>
                  </a:cubicBezTo>
                  <a:cubicBezTo>
                    <a:pt x="2318643" y="1645611"/>
                    <a:pt x="2314517" y="1848023"/>
                    <a:pt x="2334802" y="2102153"/>
                  </a:cubicBezTo>
                  <a:cubicBezTo>
                    <a:pt x="2125803" y="2090555"/>
                    <a:pt x="1931056" y="2123791"/>
                    <a:pt x="1797798" y="2102153"/>
                  </a:cubicBezTo>
                  <a:cubicBezTo>
                    <a:pt x="1664540" y="2080515"/>
                    <a:pt x="1397297" y="2099388"/>
                    <a:pt x="1214097" y="2102153"/>
                  </a:cubicBezTo>
                  <a:cubicBezTo>
                    <a:pt x="1030897" y="2104918"/>
                    <a:pt x="890846" y="2091509"/>
                    <a:pt x="583701" y="2102153"/>
                  </a:cubicBezTo>
                  <a:cubicBezTo>
                    <a:pt x="276556" y="2112797"/>
                    <a:pt x="160108" y="2074469"/>
                    <a:pt x="0" y="2102153"/>
                  </a:cubicBezTo>
                  <a:cubicBezTo>
                    <a:pt x="24319" y="1875067"/>
                    <a:pt x="22505" y="1832151"/>
                    <a:pt x="0" y="1597636"/>
                  </a:cubicBezTo>
                  <a:cubicBezTo>
                    <a:pt x="-22505" y="1363121"/>
                    <a:pt x="-6282" y="1285759"/>
                    <a:pt x="0" y="1030055"/>
                  </a:cubicBezTo>
                  <a:cubicBezTo>
                    <a:pt x="6282" y="774351"/>
                    <a:pt x="21650" y="614542"/>
                    <a:pt x="0" y="483495"/>
                  </a:cubicBezTo>
                  <a:cubicBezTo>
                    <a:pt x="-21650" y="352448"/>
                    <a:pt x="20527" y="159676"/>
                    <a:pt x="0" y="0"/>
                  </a:cubicBezTo>
                  <a:close/>
                </a:path>
                <a:path w="2334802" h="2102153" stroke="0" extrusionOk="0">
                  <a:moveTo>
                    <a:pt x="0" y="0"/>
                  </a:moveTo>
                  <a:cubicBezTo>
                    <a:pt x="278513" y="-20289"/>
                    <a:pt x="338958" y="-7010"/>
                    <a:pt x="560352" y="0"/>
                  </a:cubicBezTo>
                  <a:cubicBezTo>
                    <a:pt x="781746" y="7010"/>
                    <a:pt x="999455" y="-18717"/>
                    <a:pt x="1144053" y="0"/>
                  </a:cubicBezTo>
                  <a:cubicBezTo>
                    <a:pt x="1288651" y="18717"/>
                    <a:pt x="1585957" y="22571"/>
                    <a:pt x="1704405" y="0"/>
                  </a:cubicBezTo>
                  <a:cubicBezTo>
                    <a:pt x="1822853" y="-22571"/>
                    <a:pt x="2150932" y="23647"/>
                    <a:pt x="2334802" y="0"/>
                  </a:cubicBezTo>
                  <a:cubicBezTo>
                    <a:pt x="2354696" y="117574"/>
                    <a:pt x="2328622" y="399735"/>
                    <a:pt x="2334802" y="525538"/>
                  </a:cubicBezTo>
                  <a:cubicBezTo>
                    <a:pt x="2340982" y="651341"/>
                    <a:pt x="2315502" y="833289"/>
                    <a:pt x="2334802" y="1072098"/>
                  </a:cubicBezTo>
                  <a:cubicBezTo>
                    <a:pt x="2354102" y="1310907"/>
                    <a:pt x="2344047" y="1383046"/>
                    <a:pt x="2334802" y="1597636"/>
                  </a:cubicBezTo>
                  <a:cubicBezTo>
                    <a:pt x="2325557" y="1812226"/>
                    <a:pt x="2339831" y="1994796"/>
                    <a:pt x="2334802" y="2102153"/>
                  </a:cubicBezTo>
                  <a:cubicBezTo>
                    <a:pt x="2215881" y="2099040"/>
                    <a:pt x="2003542" y="2123915"/>
                    <a:pt x="1774450" y="2102153"/>
                  </a:cubicBezTo>
                  <a:cubicBezTo>
                    <a:pt x="1545358" y="2080391"/>
                    <a:pt x="1449450" y="2114875"/>
                    <a:pt x="1144053" y="2102153"/>
                  </a:cubicBezTo>
                  <a:cubicBezTo>
                    <a:pt x="838656" y="2089431"/>
                    <a:pt x="870763" y="2090437"/>
                    <a:pt x="607049" y="2102153"/>
                  </a:cubicBezTo>
                  <a:cubicBezTo>
                    <a:pt x="343335" y="2113869"/>
                    <a:pt x="144074" y="2109998"/>
                    <a:pt x="0" y="2102153"/>
                  </a:cubicBezTo>
                  <a:cubicBezTo>
                    <a:pt x="-13462" y="1976604"/>
                    <a:pt x="-14263" y="1817885"/>
                    <a:pt x="0" y="1597636"/>
                  </a:cubicBezTo>
                  <a:cubicBezTo>
                    <a:pt x="14263" y="1377387"/>
                    <a:pt x="-4049" y="1271727"/>
                    <a:pt x="0" y="1114141"/>
                  </a:cubicBezTo>
                  <a:cubicBezTo>
                    <a:pt x="4049" y="956556"/>
                    <a:pt x="18299" y="771977"/>
                    <a:pt x="0" y="651667"/>
                  </a:cubicBezTo>
                  <a:cubicBezTo>
                    <a:pt x="-18299" y="531357"/>
                    <a:pt x="-83" y="25282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86649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" name="Picture 2" descr="Chart, histogram&#10;&#10;Description automatically generated">
              <a:extLst>
                <a:ext uri="{FF2B5EF4-FFF2-40B4-BE49-F238E27FC236}">
                  <a16:creationId xmlns:a16="http://schemas.microsoft.com/office/drawing/2014/main" id="{28CFF4F8-70B8-4537-3DDD-6496A2D5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3195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45371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07915 h 2116314"/>
                <a:gd name="connsiteX6" fmla="*/ 2350530 w 2350530"/>
                <a:gd name="connsiteY6" fmla="*/ 1079320 h 2116314"/>
                <a:gd name="connsiteX7" fmla="*/ 2350530 w 2350530"/>
                <a:gd name="connsiteY7" fmla="*/ 1587236 h 2116314"/>
                <a:gd name="connsiteX8" fmla="*/ 2350530 w 2350530"/>
                <a:gd name="connsiteY8" fmla="*/ 2116314 h 2116314"/>
                <a:gd name="connsiteX9" fmla="*/ 1833413 w 2350530"/>
                <a:gd name="connsiteY9" fmla="*/ 2116314 h 2116314"/>
                <a:gd name="connsiteX10" fmla="*/ 1198770 w 2350530"/>
                <a:gd name="connsiteY10" fmla="*/ 2116314 h 2116314"/>
                <a:gd name="connsiteX11" fmla="*/ 58763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142810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55230" y="23600"/>
                    <a:pt x="279084" y="-23698"/>
                    <a:pt x="540622" y="0"/>
                  </a:cubicBezTo>
                  <a:cubicBezTo>
                    <a:pt x="802160" y="23698"/>
                    <a:pt x="987950" y="-9634"/>
                    <a:pt x="1128254" y="0"/>
                  </a:cubicBezTo>
                  <a:cubicBezTo>
                    <a:pt x="1268558" y="9634"/>
                    <a:pt x="1432024" y="712"/>
                    <a:pt x="1645371" y="0"/>
                  </a:cubicBezTo>
                  <a:cubicBezTo>
                    <a:pt x="1858718" y="-712"/>
                    <a:pt x="2090926" y="-32465"/>
                    <a:pt x="2350530" y="0"/>
                  </a:cubicBezTo>
                  <a:cubicBezTo>
                    <a:pt x="2331985" y="111538"/>
                    <a:pt x="2339414" y="284374"/>
                    <a:pt x="2350530" y="507915"/>
                  </a:cubicBezTo>
                  <a:cubicBezTo>
                    <a:pt x="2361646" y="731457"/>
                    <a:pt x="2351169" y="812864"/>
                    <a:pt x="2350530" y="1079320"/>
                  </a:cubicBezTo>
                  <a:cubicBezTo>
                    <a:pt x="2349891" y="1345776"/>
                    <a:pt x="2356185" y="1432859"/>
                    <a:pt x="2350530" y="1587236"/>
                  </a:cubicBezTo>
                  <a:cubicBezTo>
                    <a:pt x="2344875" y="1741613"/>
                    <a:pt x="2344886" y="1955580"/>
                    <a:pt x="2350530" y="2116314"/>
                  </a:cubicBezTo>
                  <a:cubicBezTo>
                    <a:pt x="2147866" y="2136731"/>
                    <a:pt x="2012523" y="2095967"/>
                    <a:pt x="1833413" y="2116314"/>
                  </a:cubicBezTo>
                  <a:cubicBezTo>
                    <a:pt x="1654303" y="2136661"/>
                    <a:pt x="1397587" y="2146958"/>
                    <a:pt x="1198770" y="2116314"/>
                  </a:cubicBezTo>
                  <a:cubicBezTo>
                    <a:pt x="999953" y="2085670"/>
                    <a:pt x="774987" y="2122968"/>
                    <a:pt x="587633" y="2116314"/>
                  </a:cubicBezTo>
                  <a:cubicBezTo>
                    <a:pt x="400279" y="2109660"/>
                    <a:pt x="127948" y="2127871"/>
                    <a:pt x="0" y="2116314"/>
                  </a:cubicBezTo>
                  <a:cubicBezTo>
                    <a:pt x="-19373" y="1909734"/>
                    <a:pt x="-23488" y="1825485"/>
                    <a:pt x="0" y="1608399"/>
                  </a:cubicBezTo>
                  <a:cubicBezTo>
                    <a:pt x="23488" y="1391313"/>
                    <a:pt x="-11778" y="1345771"/>
                    <a:pt x="0" y="1142810"/>
                  </a:cubicBezTo>
                  <a:cubicBezTo>
                    <a:pt x="11778" y="939849"/>
                    <a:pt x="-811" y="830283"/>
                    <a:pt x="0" y="613731"/>
                  </a:cubicBezTo>
                  <a:cubicBezTo>
                    <a:pt x="811" y="397179"/>
                    <a:pt x="-14694" y="16972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3971" y="3450"/>
                    <a:pt x="453980" y="10152"/>
                    <a:pt x="587633" y="0"/>
                  </a:cubicBezTo>
                  <a:cubicBezTo>
                    <a:pt x="721286" y="-10152"/>
                    <a:pt x="1039019" y="-25377"/>
                    <a:pt x="1198770" y="0"/>
                  </a:cubicBezTo>
                  <a:cubicBezTo>
                    <a:pt x="1358521" y="25377"/>
                    <a:pt x="1658107" y="-30155"/>
                    <a:pt x="1809908" y="0"/>
                  </a:cubicBezTo>
                  <a:cubicBezTo>
                    <a:pt x="1961709" y="30155"/>
                    <a:pt x="2217316" y="4014"/>
                    <a:pt x="2350530" y="0"/>
                  </a:cubicBezTo>
                  <a:cubicBezTo>
                    <a:pt x="2349879" y="262317"/>
                    <a:pt x="2340423" y="321133"/>
                    <a:pt x="2350530" y="529079"/>
                  </a:cubicBezTo>
                  <a:cubicBezTo>
                    <a:pt x="2360637" y="737025"/>
                    <a:pt x="2326674" y="843638"/>
                    <a:pt x="2350530" y="1058157"/>
                  </a:cubicBezTo>
                  <a:cubicBezTo>
                    <a:pt x="2374386" y="1272676"/>
                    <a:pt x="2346598" y="1389629"/>
                    <a:pt x="2350530" y="1608399"/>
                  </a:cubicBezTo>
                  <a:cubicBezTo>
                    <a:pt x="2354462" y="1827169"/>
                    <a:pt x="2331017" y="1900977"/>
                    <a:pt x="2350530" y="2116314"/>
                  </a:cubicBezTo>
                  <a:cubicBezTo>
                    <a:pt x="2173318" y="2136451"/>
                    <a:pt x="2040560" y="2098194"/>
                    <a:pt x="1833413" y="2116314"/>
                  </a:cubicBezTo>
                  <a:cubicBezTo>
                    <a:pt x="1626266" y="2134434"/>
                    <a:pt x="1516669" y="2093887"/>
                    <a:pt x="1316297" y="2116314"/>
                  </a:cubicBezTo>
                  <a:cubicBezTo>
                    <a:pt x="1115925" y="2138741"/>
                    <a:pt x="978910" y="2124603"/>
                    <a:pt x="681654" y="2116314"/>
                  </a:cubicBezTo>
                  <a:cubicBezTo>
                    <a:pt x="384398" y="2108025"/>
                    <a:pt x="331687" y="2134485"/>
                    <a:pt x="0" y="2116314"/>
                  </a:cubicBezTo>
                  <a:cubicBezTo>
                    <a:pt x="16382" y="1984062"/>
                    <a:pt x="14147" y="1816515"/>
                    <a:pt x="0" y="1650725"/>
                  </a:cubicBezTo>
                  <a:cubicBezTo>
                    <a:pt x="-14147" y="1484935"/>
                    <a:pt x="-17853" y="1245782"/>
                    <a:pt x="0" y="1121646"/>
                  </a:cubicBezTo>
                  <a:cubicBezTo>
                    <a:pt x="17853" y="997510"/>
                    <a:pt x="-5057" y="829974"/>
                    <a:pt x="0" y="571405"/>
                  </a:cubicBezTo>
                  <a:cubicBezTo>
                    <a:pt x="5057" y="312836"/>
                    <a:pt x="-11605" y="180252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12266494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8516D8E7-CDCE-4583-B95F-C74609DC0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265" y="509058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34643 w 2350530"/>
                <a:gd name="connsiteY1" fmla="*/ 0 h 2116314"/>
                <a:gd name="connsiteX2" fmla="*/ 119877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564127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75061" y="23476"/>
                    <a:pt x="501802" y="-25931"/>
                    <a:pt x="634643" y="0"/>
                  </a:cubicBezTo>
                  <a:cubicBezTo>
                    <a:pt x="767484" y="25931"/>
                    <a:pt x="943923" y="5747"/>
                    <a:pt x="1198770" y="0"/>
                  </a:cubicBezTo>
                  <a:cubicBezTo>
                    <a:pt x="1453617" y="-5747"/>
                    <a:pt x="1493720" y="-10201"/>
                    <a:pt x="1715887" y="0"/>
                  </a:cubicBezTo>
                  <a:cubicBezTo>
                    <a:pt x="1938054" y="10201"/>
                    <a:pt x="2202664" y="1368"/>
                    <a:pt x="2350530" y="0"/>
                  </a:cubicBezTo>
                  <a:cubicBezTo>
                    <a:pt x="2343863" y="194212"/>
                    <a:pt x="2375583" y="345762"/>
                    <a:pt x="2350530" y="529079"/>
                  </a:cubicBezTo>
                  <a:cubicBezTo>
                    <a:pt x="2325477" y="712396"/>
                    <a:pt x="2369605" y="965693"/>
                    <a:pt x="2350530" y="1100483"/>
                  </a:cubicBezTo>
                  <a:cubicBezTo>
                    <a:pt x="2331455" y="1235273"/>
                    <a:pt x="2335421" y="1532545"/>
                    <a:pt x="2350530" y="1650725"/>
                  </a:cubicBezTo>
                  <a:cubicBezTo>
                    <a:pt x="2365639" y="1768905"/>
                    <a:pt x="2356505" y="1888392"/>
                    <a:pt x="2350530" y="2116314"/>
                  </a:cubicBezTo>
                  <a:cubicBezTo>
                    <a:pt x="2104876" y="2091710"/>
                    <a:pt x="2017281" y="2124872"/>
                    <a:pt x="1715887" y="2116314"/>
                  </a:cubicBezTo>
                  <a:cubicBezTo>
                    <a:pt x="1414493" y="2107756"/>
                    <a:pt x="1234113" y="2147231"/>
                    <a:pt x="1081244" y="2116314"/>
                  </a:cubicBezTo>
                  <a:cubicBezTo>
                    <a:pt x="928375" y="2085397"/>
                    <a:pt x="778647" y="2141160"/>
                    <a:pt x="564127" y="2116314"/>
                  </a:cubicBezTo>
                  <a:cubicBezTo>
                    <a:pt x="349607" y="2091468"/>
                    <a:pt x="124741" y="2088875"/>
                    <a:pt x="0" y="2116314"/>
                  </a:cubicBezTo>
                  <a:cubicBezTo>
                    <a:pt x="16606" y="2010805"/>
                    <a:pt x="-17073" y="1757462"/>
                    <a:pt x="0" y="1608399"/>
                  </a:cubicBezTo>
                  <a:cubicBezTo>
                    <a:pt x="17073" y="1459337"/>
                    <a:pt x="-16071" y="1281825"/>
                    <a:pt x="0" y="1079320"/>
                  </a:cubicBezTo>
                  <a:cubicBezTo>
                    <a:pt x="16071" y="876815"/>
                    <a:pt x="21033" y="765073"/>
                    <a:pt x="0" y="571405"/>
                  </a:cubicBezTo>
                  <a:cubicBezTo>
                    <a:pt x="-21033" y="377738"/>
                    <a:pt x="-5995" y="232214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1332" y="-6098"/>
                    <a:pt x="376599" y="-18778"/>
                    <a:pt x="564127" y="0"/>
                  </a:cubicBezTo>
                  <a:cubicBezTo>
                    <a:pt x="751655" y="18778"/>
                    <a:pt x="835496" y="3806"/>
                    <a:pt x="1081244" y="0"/>
                  </a:cubicBezTo>
                  <a:cubicBezTo>
                    <a:pt x="1326992" y="-3806"/>
                    <a:pt x="1435047" y="-12636"/>
                    <a:pt x="1645371" y="0"/>
                  </a:cubicBezTo>
                  <a:cubicBezTo>
                    <a:pt x="1855695" y="12636"/>
                    <a:pt x="2012990" y="4989"/>
                    <a:pt x="2350530" y="0"/>
                  </a:cubicBezTo>
                  <a:cubicBezTo>
                    <a:pt x="2329126" y="124165"/>
                    <a:pt x="2359417" y="298671"/>
                    <a:pt x="2350530" y="486752"/>
                  </a:cubicBezTo>
                  <a:cubicBezTo>
                    <a:pt x="2341643" y="674833"/>
                    <a:pt x="2356731" y="899398"/>
                    <a:pt x="2350530" y="1058157"/>
                  </a:cubicBezTo>
                  <a:cubicBezTo>
                    <a:pt x="2344329" y="1216916"/>
                    <a:pt x="2323785" y="1448602"/>
                    <a:pt x="2350530" y="1629562"/>
                  </a:cubicBezTo>
                  <a:cubicBezTo>
                    <a:pt x="2377275" y="1810522"/>
                    <a:pt x="2346787" y="1884332"/>
                    <a:pt x="2350530" y="2116314"/>
                  </a:cubicBezTo>
                  <a:cubicBezTo>
                    <a:pt x="2134520" y="2118351"/>
                    <a:pt x="2002399" y="2136283"/>
                    <a:pt x="1833413" y="2116314"/>
                  </a:cubicBezTo>
                  <a:cubicBezTo>
                    <a:pt x="1664427" y="2096345"/>
                    <a:pt x="1448134" y="2129359"/>
                    <a:pt x="1316297" y="2116314"/>
                  </a:cubicBezTo>
                  <a:cubicBezTo>
                    <a:pt x="1184460" y="2103269"/>
                    <a:pt x="994795" y="2103034"/>
                    <a:pt x="799180" y="2116314"/>
                  </a:cubicBezTo>
                  <a:cubicBezTo>
                    <a:pt x="603565" y="2129594"/>
                    <a:pt x="327956" y="2084162"/>
                    <a:pt x="0" y="2116314"/>
                  </a:cubicBezTo>
                  <a:cubicBezTo>
                    <a:pt x="-2015" y="2000592"/>
                    <a:pt x="27203" y="1809310"/>
                    <a:pt x="0" y="1566072"/>
                  </a:cubicBezTo>
                  <a:cubicBezTo>
                    <a:pt x="-27203" y="1322834"/>
                    <a:pt x="5340" y="1260654"/>
                    <a:pt x="0" y="994668"/>
                  </a:cubicBezTo>
                  <a:cubicBezTo>
                    <a:pt x="-5340" y="728682"/>
                    <a:pt x="-4405" y="717428"/>
                    <a:pt x="0" y="465589"/>
                  </a:cubicBezTo>
                  <a:cubicBezTo>
                    <a:pt x="4405" y="213750"/>
                    <a:pt x="18743" y="10712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526117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4BE60372-67EB-91AB-C985-242084B63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17117 w 2350530"/>
                <a:gd name="connsiteY1" fmla="*/ 0 h 2116314"/>
                <a:gd name="connsiteX2" fmla="*/ 1034233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121646 h 2116314"/>
                <a:gd name="connsiteX15" fmla="*/ 0 w 2350530"/>
                <a:gd name="connsiteY15" fmla="*/ 613731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46677" y="18918"/>
                    <a:pt x="340880" y="22776"/>
                    <a:pt x="517117" y="0"/>
                  </a:cubicBezTo>
                  <a:cubicBezTo>
                    <a:pt x="693354" y="-22776"/>
                    <a:pt x="863829" y="6123"/>
                    <a:pt x="1034233" y="0"/>
                  </a:cubicBezTo>
                  <a:cubicBezTo>
                    <a:pt x="1204637" y="-6123"/>
                    <a:pt x="1520998" y="-28200"/>
                    <a:pt x="1668876" y="0"/>
                  </a:cubicBezTo>
                  <a:cubicBezTo>
                    <a:pt x="1816754" y="28200"/>
                    <a:pt x="2117798" y="-8164"/>
                    <a:pt x="2350530" y="0"/>
                  </a:cubicBezTo>
                  <a:cubicBezTo>
                    <a:pt x="2337388" y="145571"/>
                    <a:pt x="2366538" y="362794"/>
                    <a:pt x="2350530" y="486752"/>
                  </a:cubicBezTo>
                  <a:cubicBezTo>
                    <a:pt x="2334522" y="610710"/>
                    <a:pt x="2376105" y="755449"/>
                    <a:pt x="2350530" y="1015831"/>
                  </a:cubicBezTo>
                  <a:cubicBezTo>
                    <a:pt x="2324955" y="1276213"/>
                    <a:pt x="2325307" y="1345690"/>
                    <a:pt x="2350530" y="1566072"/>
                  </a:cubicBezTo>
                  <a:cubicBezTo>
                    <a:pt x="2375753" y="1786454"/>
                    <a:pt x="2347050" y="1938695"/>
                    <a:pt x="2350530" y="2116314"/>
                  </a:cubicBezTo>
                  <a:cubicBezTo>
                    <a:pt x="2087954" y="2140940"/>
                    <a:pt x="2048684" y="2108151"/>
                    <a:pt x="1809908" y="2116314"/>
                  </a:cubicBezTo>
                  <a:cubicBezTo>
                    <a:pt x="1571132" y="2124477"/>
                    <a:pt x="1377867" y="2123663"/>
                    <a:pt x="1222276" y="2116314"/>
                  </a:cubicBezTo>
                  <a:cubicBezTo>
                    <a:pt x="1066685" y="2108965"/>
                    <a:pt x="852847" y="2111545"/>
                    <a:pt x="634643" y="2116314"/>
                  </a:cubicBezTo>
                  <a:cubicBezTo>
                    <a:pt x="416439" y="2121083"/>
                    <a:pt x="274458" y="2105821"/>
                    <a:pt x="0" y="2116314"/>
                  </a:cubicBezTo>
                  <a:cubicBezTo>
                    <a:pt x="-6854" y="1904588"/>
                    <a:pt x="15876" y="1824555"/>
                    <a:pt x="0" y="1629562"/>
                  </a:cubicBezTo>
                  <a:cubicBezTo>
                    <a:pt x="-15876" y="1434569"/>
                    <a:pt x="-24635" y="1279137"/>
                    <a:pt x="0" y="1121646"/>
                  </a:cubicBezTo>
                  <a:cubicBezTo>
                    <a:pt x="24635" y="964155"/>
                    <a:pt x="8449" y="742438"/>
                    <a:pt x="0" y="613731"/>
                  </a:cubicBezTo>
                  <a:cubicBezTo>
                    <a:pt x="-8449" y="485024"/>
                    <a:pt x="-21086" y="151252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71422" y="5357"/>
                    <a:pt x="308108" y="-1716"/>
                    <a:pt x="587633" y="0"/>
                  </a:cubicBezTo>
                  <a:cubicBezTo>
                    <a:pt x="867158" y="1716"/>
                    <a:pt x="1037495" y="6540"/>
                    <a:pt x="1175265" y="0"/>
                  </a:cubicBezTo>
                  <a:cubicBezTo>
                    <a:pt x="1313035" y="-6540"/>
                    <a:pt x="1564307" y="13609"/>
                    <a:pt x="1809908" y="0"/>
                  </a:cubicBezTo>
                  <a:cubicBezTo>
                    <a:pt x="2055509" y="-13609"/>
                    <a:pt x="2174398" y="-6317"/>
                    <a:pt x="2350530" y="0"/>
                  </a:cubicBezTo>
                  <a:cubicBezTo>
                    <a:pt x="2337936" y="141604"/>
                    <a:pt x="2336063" y="345867"/>
                    <a:pt x="2350530" y="465589"/>
                  </a:cubicBezTo>
                  <a:cubicBezTo>
                    <a:pt x="2364997" y="585311"/>
                    <a:pt x="2368694" y="768361"/>
                    <a:pt x="2350530" y="931178"/>
                  </a:cubicBezTo>
                  <a:cubicBezTo>
                    <a:pt x="2332366" y="1093995"/>
                    <a:pt x="2332982" y="1350493"/>
                    <a:pt x="2350530" y="1460257"/>
                  </a:cubicBezTo>
                  <a:cubicBezTo>
                    <a:pt x="2368078" y="1570021"/>
                    <a:pt x="2327879" y="1951297"/>
                    <a:pt x="2350530" y="2116314"/>
                  </a:cubicBezTo>
                  <a:cubicBezTo>
                    <a:pt x="2206506" y="2100465"/>
                    <a:pt x="2044607" y="2119934"/>
                    <a:pt x="1786403" y="2116314"/>
                  </a:cubicBezTo>
                  <a:cubicBezTo>
                    <a:pt x="1528199" y="2112694"/>
                    <a:pt x="1401527" y="2092020"/>
                    <a:pt x="1151760" y="2116314"/>
                  </a:cubicBezTo>
                  <a:cubicBezTo>
                    <a:pt x="901993" y="2140608"/>
                    <a:pt x="815944" y="2127824"/>
                    <a:pt x="587633" y="2116314"/>
                  </a:cubicBezTo>
                  <a:cubicBezTo>
                    <a:pt x="359322" y="2104804"/>
                    <a:pt x="254443" y="2141702"/>
                    <a:pt x="0" y="2116314"/>
                  </a:cubicBezTo>
                  <a:cubicBezTo>
                    <a:pt x="-8252" y="2008226"/>
                    <a:pt x="-21527" y="1799883"/>
                    <a:pt x="0" y="1608399"/>
                  </a:cubicBezTo>
                  <a:cubicBezTo>
                    <a:pt x="21527" y="1416916"/>
                    <a:pt x="-4617" y="1323670"/>
                    <a:pt x="0" y="1058157"/>
                  </a:cubicBezTo>
                  <a:cubicBezTo>
                    <a:pt x="4617" y="792644"/>
                    <a:pt x="-25057" y="752230"/>
                    <a:pt x="0" y="550242"/>
                  </a:cubicBezTo>
                  <a:cubicBezTo>
                    <a:pt x="25057" y="348255"/>
                    <a:pt x="26897" y="14634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055014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5" name="Picture 14" descr="Chart, diagram&#10;&#10;Description automatically generated">
              <a:extLst>
                <a:ext uri="{FF2B5EF4-FFF2-40B4-BE49-F238E27FC236}">
                  <a16:creationId xmlns:a16="http://schemas.microsoft.com/office/drawing/2014/main" id="{AC57D02F-6560-C7B3-B5E9-42E638EE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331" y="4741686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28254 w 2350530"/>
                <a:gd name="connsiteY2" fmla="*/ 0 h 2116314"/>
                <a:gd name="connsiteX3" fmla="*/ 169238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036994 h 2116314"/>
                <a:gd name="connsiteX7" fmla="*/ 2350530 w 2350530"/>
                <a:gd name="connsiteY7" fmla="*/ 1608399 h 2116314"/>
                <a:gd name="connsiteX8" fmla="*/ 2350530 w 2350530"/>
                <a:gd name="connsiteY8" fmla="*/ 2116314 h 2116314"/>
                <a:gd name="connsiteX9" fmla="*/ 1715887 w 2350530"/>
                <a:gd name="connsiteY9" fmla="*/ 2116314 h 2116314"/>
                <a:gd name="connsiteX10" fmla="*/ 1081244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650725 h 2116314"/>
                <a:gd name="connsiteX13" fmla="*/ 0 w 2350530"/>
                <a:gd name="connsiteY13" fmla="*/ 1100483 h 2116314"/>
                <a:gd name="connsiteX14" fmla="*/ 0 w 2350530"/>
                <a:gd name="connsiteY14" fmla="*/ 613731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14433" y="-25726"/>
                    <a:pt x="348300" y="3484"/>
                    <a:pt x="540622" y="0"/>
                  </a:cubicBezTo>
                  <a:cubicBezTo>
                    <a:pt x="732944" y="-3484"/>
                    <a:pt x="899712" y="1464"/>
                    <a:pt x="1128254" y="0"/>
                  </a:cubicBezTo>
                  <a:cubicBezTo>
                    <a:pt x="1356796" y="-1464"/>
                    <a:pt x="1530228" y="26487"/>
                    <a:pt x="1692382" y="0"/>
                  </a:cubicBezTo>
                  <a:cubicBezTo>
                    <a:pt x="1854536" y="-26487"/>
                    <a:pt x="2054105" y="20008"/>
                    <a:pt x="2350530" y="0"/>
                  </a:cubicBezTo>
                  <a:cubicBezTo>
                    <a:pt x="2340473" y="254072"/>
                    <a:pt x="2324000" y="291201"/>
                    <a:pt x="2350530" y="550242"/>
                  </a:cubicBezTo>
                  <a:cubicBezTo>
                    <a:pt x="2377060" y="809283"/>
                    <a:pt x="2343942" y="870921"/>
                    <a:pt x="2350530" y="1036994"/>
                  </a:cubicBezTo>
                  <a:cubicBezTo>
                    <a:pt x="2357118" y="1203067"/>
                    <a:pt x="2365947" y="1406579"/>
                    <a:pt x="2350530" y="1608399"/>
                  </a:cubicBezTo>
                  <a:cubicBezTo>
                    <a:pt x="2335113" y="1810219"/>
                    <a:pt x="2331412" y="1947975"/>
                    <a:pt x="2350530" y="2116314"/>
                  </a:cubicBezTo>
                  <a:cubicBezTo>
                    <a:pt x="2063590" y="2095192"/>
                    <a:pt x="1892271" y="2094708"/>
                    <a:pt x="1715887" y="2116314"/>
                  </a:cubicBezTo>
                  <a:cubicBezTo>
                    <a:pt x="1539503" y="2137920"/>
                    <a:pt x="1272907" y="2145047"/>
                    <a:pt x="1081244" y="2116314"/>
                  </a:cubicBezTo>
                  <a:cubicBezTo>
                    <a:pt x="889581" y="2087581"/>
                    <a:pt x="328695" y="2086673"/>
                    <a:pt x="0" y="2116314"/>
                  </a:cubicBezTo>
                  <a:cubicBezTo>
                    <a:pt x="-18964" y="1983839"/>
                    <a:pt x="2732" y="1777759"/>
                    <a:pt x="0" y="1650725"/>
                  </a:cubicBezTo>
                  <a:cubicBezTo>
                    <a:pt x="-2732" y="1523691"/>
                    <a:pt x="-23071" y="1286245"/>
                    <a:pt x="0" y="1100483"/>
                  </a:cubicBezTo>
                  <a:cubicBezTo>
                    <a:pt x="23071" y="914721"/>
                    <a:pt x="-2777" y="747703"/>
                    <a:pt x="0" y="613731"/>
                  </a:cubicBezTo>
                  <a:cubicBezTo>
                    <a:pt x="2777" y="479759"/>
                    <a:pt x="28565" y="30148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6376" y="-21172"/>
                    <a:pt x="358594" y="24518"/>
                    <a:pt x="587633" y="0"/>
                  </a:cubicBezTo>
                  <a:cubicBezTo>
                    <a:pt x="816672" y="-24518"/>
                    <a:pt x="1071682" y="-2418"/>
                    <a:pt x="1222276" y="0"/>
                  </a:cubicBezTo>
                  <a:cubicBezTo>
                    <a:pt x="1372870" y="2418"/>
                    <a:pt x="1607371" y="-24542"/>
                    <a:pt x="1809908" y="0"/>
                  </a:cubicBezTo>
                  <a:cubicBezTo>
                    <a:pt x="2012445" y="24542"/>
                    <a:pt x="2170796" y="7859"/>
                    <a:pt x="2350530" y="0"/>
                  </a:cubicBezTo>
                  <a:cubicBezTo>
                    <a:pt x="2354373" y="152015"/>
                    <a:pt x="2346376" y="403148"/>
                    <a:pt x="2350530" y="507915"/>
                  </a:cubicBezTo>
                  <a:cubicBezTo>
                    <a:pt x="2354684" y="612682"/>
                    <a:pt x="2349648" y="798779"/>
                    <a:pt x="2350530" y="1015831"/>
                  </a:cubicBezTo>
                  <a:cubicBezTo>
                    <a:pt x="2351412" y="1232883"/>
                    <a:pt x="2330273" y="1459308"/>
                    <a:pt x="2350530" y="1587236"/>
                  </a:cubicBezTo>
                  <a:cubicBezTo>
                    <a:pt x="2370787" y="1715165"/>
                    <a:pt x="2348981" y="1979954"/>
                    <a:pt x="2350530" y="2116314"/>
                  </a:cubicBezTo>
                  <a:cubicBezTo>
                    <a:pt x="2104477" y="2135961"/>
                    <a:pt x="1977799" y="2103246"/>
                    <a:pt x="1809908" y="2116314"/>
                  </a:cubicBezTo>
                  <a:cubicBezTo>
                    <a:pt x="1642017" y="2129382"/>
                    <a:pt x="1416030" y="2111852"/>
                    <a:pt x="1292792" y="2116314"/>
                  </a:cubicBezTo>
                  <a:cubicBezTo>
                    <a:pt x="1169554" y="2120776"/>
                    <a:pt x="867837" y="2126326"/>
                    <a:pt x="681654" y="2116314"/>
                  </a:cubicBezTo>
                  <a:cubicBezTo>
                    <a:pt x="495471" y="2106302"/>
                    <a:pt x="211876" y="2116534"/>
                    <a:pt x="0" y="2116314"/>
                  </a:cubicBezTo>
                  <a:cubicBezTo>
                    <a:pt x="16980" y="1873657"/>
                    <a:pt x="9074" y="1672260"/>
                    <a:pt x="0" y="1544909"/>
                  </a:cubicBezTo>
                  <a:cubicBezTo>
                    <a:pt x="-9074" y="1417559"/>
                    <a:pt x="-4452" y="1219125"/>
                    <a:pt x="0" y="1058157"/>
                  </a:cubicBezTo>
                  <a:cubicBezTo>
                    <a:pt x="4452" y="897189"/>
                    <a:pt x="17124" y="747410"/>
                    <a:pt x="0" y="592568"/>
                  </a:cubicBezTo>
                  <a:cubicBezTo>
                    <a:pt x="-17124" y="437726"/>
                    <a:pt x="9661" y="24209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7474149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33CF1951-032B-EA42-A85A-BA9C28067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504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75265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71405 h 2116314"/>
                <a:gd name="connsiteX6" fmla="*/ 2350530 w 2350530"/>
                <a:gd name="connsiteY6" fmla="*/ 1121646 h 2116314"/>
                <a:gd name="connsiteX7" fmla="*/ 2350530 w 2350530"/>
                <a:gd name="connsiteY7" fmla="*/ 162956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45781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29562 h 2116314"/>
                <a:gd name="connsiteX14" fmla="*/ 0 w 2350530"/>
                <a:gd name="connsiteY14" fmla="*/ 1079320 h 2116314"/>
                <a:gd name="connsiteX15" fmla="*/ 0 w 2350530"/>
                <a:gd name="connsiteY15" fmla="*/ 592568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03561" y="11694"/>
                    <a:pt x="402442" y="7391"/>
                    <a:pt x="587633" y="0"/>
                  </a:cubicBezTo>
                  <a:cubicBezTo>
                    <a:pt x="772824" y="-7391"/>
                    <a:pt x="1027642" y="-26099"/>
                    <a:pt x="1175265" y="0"/>
                  </a:cubicBezTo>
                  <a:cubicBezTo>
                    <a:pt x="1322888" y="26099"/>
                    <a:pt x="1475873" y="7367"/>
                    <a:pt x="1715887" y="0"/>
                  </a:cubicBezTo>
                  <a:cubicBezTo>
                    <a:pt x="1955901" y="-7367"/>
                    <a:pt x="2139076" y="-25403"/>
                    <a:pt x="2350530" y="0"/>
                  </a:cubicBezTo>
                  <a:cubicBezTo>
                    <a:pt x="2373193" y="146360"/>
                    <a:pt x="2330792" y="292875"/>
                    <a:pt x="2350530" y="571405"/>
                  </a:cubicBezTo>
                  <a:cubicBezTo>
                    <a:pt x="2370268" y="849935"/>
                    <a:pt x="2330159" y="987686"/>
                    <a:pt x="2350530" y="1121646"/>
                  </a:cubicBezTo>
                  <a:cubicBezTo>
                    <a:pt x="2370901" y="1255606"/>
                    <a:pt x="2355042" y="1449068"/>
                    <a:pt x="2350530" y="1629562"/>
                  </a:cubicBezTo>
                  <a:cubicBezTo>
                    <a:pt x="2346018" y="1810056"/>
                    <a:pt x="2328371" y="1975222"/>
                    <a:pt x="2350530" y="2116314"/>
                  </a:cubicBezTo>
                  <a:cubicBezTo>
                    <a:pt x="2175952" y="2119787"/>
                    <a:pt x="1982508" y="2091666"/>
                    <a:pt x="1809908" y="2116314"/>
                  </a:cubicBezTo>
                  <a:cubicBezTo>
                    <a:pt x="1637308" y="2140962"/>
                    <a:pt x="1463059" y="2097310"/>
                    <a:pt x="1245781" y="2116314"/>
                  </a:cubicBezTo>
                  <a:cubicBezTo>
                    <a:pt x="1028503" y="2135318"/>
                    <a:pt x="834703" y="2115623"/>
                    <a:pt x="611138" y="2116314"/>
                  </a:cubicBezTo>
                  <a:cubicBezTo>
                    <a:pt x="387573" y="2117005"/>
                    <a:pt x="228071" y="2104972"/>
                    <a:pt x="0" y="2116314"/>
                  </a:cubicBezTo>
                  <a:cubicBezTo>
                    <a:pt x="-9459" y="1925604"/>
                    <a:pt x="-16335" y="1801913"/>
                    <a:pt x="0" y="1629562"/>
                  </a:cubicBezTo>
                  <a:cubicBezTo>
                    <a:pt x="16335" y="1457211"/>
                    <a:pt x="22346" y="1244815"/>
                    <a:pt x="0" y="1079320"/>
                  </a:cubicBezTo>
                  <a:cubicBezTo>
                    <a:pt x="-22346" y="913825"/>
                    <a:pt x="-14935" y="762750"/>
                    <a:pt x="0" y="592568"/>
                  </a:cubicBezTo>
                  <a:cubicBezTo>
                    <a:pt x="14935" y="422386"/>
                    <a:pt x="-13216" y="214535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26570" y="22774"/>
                    <a:pt x="461432" y="-21248"/>
                    <a:pt x="611138" y="0"/>
                  </a:cubicBezTo>
                  <a:cubicBezTo>
                    <a:pt x="760844" y="21248"/>
                    <a:pt x="908099" y="-3721"/>
                    <a:pt x="1151760" y="0"/>
                  </a:cubicBezTo>
                  <a:cubicBezTo>
                    <a:pt x="1395421" y="3721"/>
                    <a:pt x="1538607" y="12717"/>
                    <a:pt x="1692382" y="0"/>
                  </a:cubicBezTo>
                  <a:cubicBezTo>
                    <a:pt x="1846157" y="-12717"/>
                    <a:pt x="2098550" y="-6828"/>
                    <a:pt x="2350530" y="0"/>
                  </a:cubicBezTo>
                  <a:cubicBezTo>
                    <a:pt x="2368864" y="136528"/>
                    <a:pt x="2346965" y="366003"/>
                    <a:pt x="2350530" y="550242"/>
                  </a:cubicBezTo>
                  <a:cubicBezTo>
                    <a:pt x="2354095" y="734481"/>
                    <a:pt x="2371253" y="835165"/>
                    <a:pt x="2350530" y="1036994"/>
                  </a:cubicBezTo>
                  <a:cubicBezTo>
                    <a:pt x="2329807" y="1238823"/>
                    <a:pt x="2361882" y="1382629"/>
                    <a:pt x="2350530" y="1544909"/>
                  </a:cubicBezTo>
                  <a:cubicBezTo>
                    <a:pt x="2339178" y="1707190"/>
                    <a:pt x="2369929" y="1858780"/>
                    <a:pt x="2350530" y="2116314"/>
                  </a:cubicBezTo>
                  <a:cubicBezTo>
                    <a:pt x="2087448" y="2121653"/>
                    <a:pt x="1949422" y="2092654"/>
                    <a:pt x="1809908" y="2116314"/>
                  </a:cubicBezTo>
                  <a:cubicBezTo>
                    <a:pt x="1670394" y="2139974"/>
                    <a:pt x="1414607" y="2099441"/>
                    <a:pt x="1269286" y="2116314"/>
                  </a:cubicBezTo>
                  <a:cubicBezTo>
                    <a:pt x="1123965" y="2133187"/>
                    <a:pt x="857067" y="2090438"/>
                    <a:pt x="634643" y="2116314"/>
                  </a:cubicBezTo>
                  <a:cubicBezTo>
                    <a:pt x="412219" y="2142190"/>
                    <a:pt x="203691" y="2094294"/>
                    <a:pt x="0" y="2116314"/>
                  </a:cubicBezTo>
                  <a:cubicBezTo>
                    <a:pt x="-8686" y="1839521"/>
                    <a:pt x="14707" y="1685086"/>
                    <a:pt x="0" y="1544909"/>
                  </a:cubicBezTo>
                  <a:cubicBezTo>
                    <a:pt x="-14707" y="1404732"/>
                    <a:pt x="-4165" y="1264664"/>
                    <a:pt x="0" y="1058157"/>
                  </a:cubicBezTo>
                  <a:cubicBezTo>
                    <a:pt x="4165" y="851650"/>
                    <a:pt x="-4716" y="791771"/>
                    <a:pt x="0" y="592568"/>
                  </a:cubicBezTo>
                  <a:cubicBezTo>
                    <a:pt x="4716" y="393365"/>
                    <a:pt x="12525" y="121459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8693634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658DA2CA-B521-3DF8-8BBB-673A6DF5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676" y="4741685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650725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6928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42810 h 2116314"/>
                <a:gd name="connsiteX15" fmla="*/ 0 w 2350530"/>
                <a:gd name="connsiteY15" fmla="*/ 656057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0154" y="1799"/>
                    <a:pt x="383297" y="23213"/>
                    <a:pt x="564127" y="0"/>
                  </a:cubicBezTo>
                  <a:cubicBezTo>
                    <a:pt x="744957" y="-23213"/>
                    <a:pt x="919386" y="-9114"/>
                    <a:pt x="1104749" y="0"/>
                  </a:cubicBezTo>
                  <a:cubicBezTo>
                    <a:pt x="1290112" y="9114"/>
                    <a:pt x="1435261" y="14191"/>
                    <a:pt x="1668876" y="0"/>
                  </a:cubicBezTo>
                  <a:cubicBezTo>
                    <a:pt x="1902491" y="-14191"/>
                    <a:pt x="2096921" y="-4865"/>
                    <a:pt x="2350530" y="0"/>
                  </a:cubicBezTo>
                  <a:cubicBezTo>
                    <a:pt x="2362822" y="254088"/>
                    <a:pt x="2336332" y="384263"/>
                    <a:pt x="2350530" y="529079"/>
                  </a:cubicBezTo>
                  <a:cubicBezTo>
                    <a:pt x="2364728" y="673895"/>
                    <a:pt x="2373697" y="859266"/>
                    <a:pt x="2350530" y="1100483"/>
                  </a:cubicBezTo>
                  <a:cubicBezTo>
                    <a:pt x="2327363" y="1341700"/>
                    <a:pt x="2368519" y="1377776"/>
                    <a:pt x="2350530" y="1650725"/>
                  </a:cubicBezTo>
                  <a:cubicBezTo>
                    <a:pt x="2332541" y="1923674"/>
                    <a:pt x="2342647" y="1939061"/>
                    <a:pt x="2350530" y="2116314"/>
                  </a:cubicBezTo>
                  <a:cubicBezTo>
                    <a:pt x="2104640" y="2116998"/>
                    <a:pt x="1928123" y="2140174"/>
                    <a:pt x="1809908" y="2116314"/>
                  </a:cubicBezTo>
                  <a:cubicBezTo>
                    <a:pt x="1691693" y="2092454"/>
                    <a:pt x="1503842" y="2101801"/>
                    <a:pt x="1269286" y="2116314"/>
                  </a:cubicBezTo>
                  <a:cubicBezTo>
                    <a:pt x="1034730" y="2130827"/>
                    <a:pt x="956487" y="2139208"/>
                    <a:pt x="658148" y="2116314"/>
                  </a:cubicBezTo>
                  <a:cubicBezTo>
                    <a:pt x="359809" y="2093420"/>
                    <a:pt x="320584" y="2093366"/>
                    <a:pt x="0" y="2116314"/>
                  </a:cubicBezTo>
                  <a:cubicBezTo>
                    <a:pt x="5031" y="1948474"/>
                    <a:pt x="6043" y="1751966"/>
                    <a:pt x="0" y="1650725"/>
                  </a:cubicBezTo>
                  <a:cubicBezTo>
                    <a:pt x="-6043" y="1549484"/>
                    <a:pt x="12177" y="1394607"/>
                    <a:pt x="0" y="1142810"/>
                  </a:cubicBezTo>
                  <a:cubicBezTo>
                    <a:pt x="-12177" y="891014"/>
                    <a:pt x="17660" y="896052"/>
                    <a:pt x="0" y="656057"/>
                  </a:cubicBezTo>
                  <a:cubicBezTo>
                    <a:pt x="-17660" y="416062"/>
                    <a:pt x="-10996" y="29715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3419" y="12101"/>
                    <a:pt x="328524" y="11061"/>
                    <a:pt x="611138" y="0"/>
                  </a:cubicBezTo>
                  <a:cubicBezTo>
                    <a:pt x="893752" y="-11061"/>
                    <a:pt x="993010" y="-4223"/>
                    <a:pt x="1198770" y="0"/>
                  </a:cubicBezTo>
                  <a:cubicBezTo>
                    <a:pt x="1404530" y="4223"/>
                    <a:pt x="1486889" y="10284"/>
                    <a:pt x="1739392" y="0"/>
                  </a:cubicBezTo>
                  <a:cubicBezTo>
                    <a:pt x="1991895" y="-10284"/>
                    <a:pt x="2185711" y="-29754"/>
                    <a:pt x="2350530" y="0"/>
                  </a:cubicBezTo>
                  <a:cubicBezTo>
                    <a:pt x="2361481" y="224016"/>
                    <a:pt x="2354316" y="351450"/>
                    <a:pt x="2350530" y="571405"/>
                  </a:cubicBezTo>
                  <a:cubicBezTo>
                    <a:pt x="2346744" y="791361"/>
                    <a:pt x="2345365" y="975262"/>
                    <a:pt x="2350530" y="1079320"/>
                  </a:cubicBezTo>
                  <a:cubicBezTo>
                    <a:pt x="2355695" y="1183379"/>
                    <a:pt x="2356274" y="1391190"/>
                    <a:pt x="2350530" y="1629562"/>
                  </a:cubicBezTo>
                  <a:cubicBezTo>
                    <a:pt x="2344786" y="1867934"/>
                    <a:pt x="2363204" y="1923181"/>
                    <a:pt x="2350530" y="2116314"/>
                  </a:cubicBezTo>
                  <a:cubicBezTo>
                    <a:pt x="2150097" y="2118618"/>
                    <a:pt x="1941907" y="2096375"/>
                    <a:pt x="1833413" y="2116314"/>
                  </a:cubicBezTo>
                  <a:cubicBezTo>
                    <a:pt x="1724919" y="2136253"/>
                    <a:pt x="1447898" y="2114039"/>
                    <a:pt x="1292792" y="2116314"/>
                  </a:cubicBezTo>
                  <a:cubicBezTo>
                    <a:pt x="1137686" y="2118589"/>
                    <a:pt x="950492" y="2120972"/>
                    <a:pt x="775675" y="2116314"/>
                  </a:cubicBezTo>
                  <a:cubicBezTo>
                    <a:pt x="600858" y="2111656"/>
                    <a:pt x="241216" y="2088551"/>
                    <a:pt x="0" y="2116314"/>
                  </a:cubicBezTo>
                  <a:cubicBezTo>
                    <a:pt x="-11251" y="1978871"/>
                    <a:pt x="-3647" y="1828428"/>
                    <a:pt x="0" y="1608399"/>
                  </a:cubicBezTo>
                  <a:cubicBezTo>
                    <a:pt x="3647" y="1388371"/>
                    <a:pt x="-4802" y="1212110"/>
                    <a:pt x="0" y="1079320"/>
                  </a:cubicBezTo>
                  <a:cubicBezTo>
                    <a:pt x="4802" y="946530"/>
                    <a:pt x="-3130" y="711692"/>
                    <a:pt x="0" y="507915"/>
                  </a:cubicBezTo>
                  <a:cubicBezTo>
                    <a:pt x="3130" y="304139"/>
                    <a:pt x="-10217" y="17522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4911063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254F3531-3976-F1EE-59D4-F56751885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5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104749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198770 w 2350530"/>
                <a:gd name="connsiteY10" fmla="*/ 2116314 h 2116314"/>
                <a:gd name="connsiteX11" fmla="*/ 681654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48675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846" y="9388"/>
                    <a:pt x="411183" y="-8708"/>
                    <a:pt x="540622" y="0"/>
                  </a:cubicBezTo>
                  <a:cubicBezTo>
                    <a:pt x="670061" y="8708"/>
                    <a:pt x="893341" y="26879"/>
                    <a:pt x="1104749" y="0"/>
                  </a:cubicBezTo>
                  <a:cubicBezTo>
                    <a:pt x="1316157" y="-26879"/>
                    <a:pt x="1393821" y="-10806"/>
                    <a:pt x="1668876" y="0"/>
                  </a:cubicBezTo>
                  <a:cubicBezTo>
                    <a:pt x="1943931" y="10806"/>
                    <a:pt x="2098232" y="-20014"/>
                    <a:pt x="2350530" y="0"/>
                  </a:cubicBezTo>
                  <a:cubicBezTo>
                    <a:pt x="2366354" y="239561"/>
                    <a:pt x="2346390" y="325841"/>
                    <a:pt x="2350530" y="550242"/>
                  </a:cubicBezTo>
                  <a:cubicBezTo>
                    <a:pt x="2354670" y="774643"/>
                    <a:pt x="2353049" y="880007"/>
                    <a:pt x="2350530" y="1100483"/>
                  </a:cubicBezTo>
                  <a:cubicBezTo>
                    <a:pt x="2348011" y="1320959"/>
                    <a:pt x="2338898" y="1426290"/>
                    <a:pt x="2350530" y="1566072"/>
                  </a:cubicBezTo>
                  <a:cubicBezTo>
                    <a:pt x="2362162" y="1705854"/>
                    <a:pt x="2344152" y="1965038"/>
                    <a:pt x="2350530" y="2116314"/>
                  </a:cubicBezTo>
                  <a:cubicBezTo>
                    <a:pt x="2192121" y="2102189"/>
                    <a:pt x="1967700" y="2090506"/>
                    <a:pt x="1762898" y="2116314"/>
                  </a:cubicBezTo>
                  <a:cubicBezTo>
                    <a:pt x="1558096" y="2142122"/>
                    <a:pt x="1457982" y="2108767"/>
                    <a:pt x="1198770" y="2116314"/>
                  </a:cubicBezTo>
                  <a:cubicBezTo>
                    <a:pt x="939558" y="2123861"/>
                    <a:pt x="803206" y="2100229"/>
                    <a:pt x="681654" y="2116314"/>
                  </a:cubicBezTo>
                  <a:cubicBezTo>
                    <a:pt x="560102" y="2132399"/>
                    <a:pt x="299688" y="2140434"/>
                    <a:pt x="0" y="2116314"/>
                  </a:cubicBezTo>
                  <a:cubicBezTo>
                    <a:pt x="11272" y="1972426"/>
                    <a:pt x="19922" y="1851606"/>
                    <a:pt x="0" y="1608399"/>
                  </a:cubicBezTo>
                  <a:cubicBezTo>
                    <a:pt x="-19922" y="1365192"/>
                    <a:pt x="12049" y="1221311"/>
                    <a:pt x="0" y="1058157"/>
                  </a:cubicBezTo>
                  <a:cubicBezTo>
                    <a:pt x="-12049" y="895003"/>
                    <a:pt x="19677" y="676211"/>
                    <a:pt x="0" y="486752"/>
                  </a:cubicBezTo>
                  <a:cubicBezTo>
                    <a:pt x="-19677" y="297293"/>
                    <a:pt x="21800" y="1267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98579" y="-20678"/>
                    <a:pt x="302407" y="-6558"/>
                    <a:pt x="517117" y="0"/>
                  </a:cubicBezTo>
                  <a:cubicBezTo>
                    <a:pt x="731827" y="6558"/>
                    <a:pt x="950418" y="11790"/>
                    <a:pt x="1081244" y="0"/>
                  </a:cubicBezTo>
                  <a:cubicBezTo>
                    <a:pt x="1212070" y="-11790"/>
                    <a:pt x="1442155" y="30571"/>
                    <a:pt x="1715887" y="0"/>
                  </a:cubicBezTo>
                  <a:cubicBezTo>
                    <a:pt x="1989619" y="-30571"/>
                    <a:pt x="2061703" y="-30372"/>
                    <a:pt x="2350530" y="0"/>
                  </a:cubicBezTo>
                  <a:cubicBezTo>
                    <a:pt x="2331143" y="166833"/>
                    <a:pt x="2334272" y="420658"/>
                    <a:pt x="2350530" y="550242"/>
                  </a:cubicBezTo>
                  <a:cubicBezTo>
                    <a:pt x="2366788" y="679826"/>
                    <a:pt x="2331690" y="972298"/>
                    <a:pt x="2350530" y="1100483"/>
                  </a:cubicBezTo>
                  <a:cubicBezTo>
                    <a:pt x="2369370" y="1228668"/>
                    <a:pt x="2364341" y="1340662"/>
                    <a:pt x="2350530" y="1566072"/>
                  </a:cubicBezTo>
                  <a:cubicBezTo>
                    <a:pt x="2336719" y="1791482"/>
                    <a:pt x="2336113" y="1862773"/>
                    <a:pt x="2350530" y="2116314"/>
                  </a:cubicBezTo>
                  <a:cubicBezTo>
                    <a:pt x="2152923" y="2105275"/>
                    <a:pt x="1942668" y="2127132"/>
                    <a:pt x="1715887" y="2116314"/>
                  </a:cubicBezTo>
                  <a:cubicBezTo>
                    <a:pt x="1489106" y="2105496"/>
                    <a:pt x="1303368" y="2096460"/>
                    <a:pt x="1128254" y="2116314"/>
                  </a:cubicBezTo>
                  <a:cubicBezTo>
                    <a:pt x="953140" y="2136168"/>
                    <a:pt x="742707" y="2107496"/>
                    <a:pt x="564127" y="2116314"/>
                  </a:cubicBezTo>
                  <a:cubicBezTo>
                    <a:pt x="385547" y="2125132"/>
                    <a:pt x="193387" y="2141596"/>
                    <a:pt x="0" y="2116314"/>
                  </a:cubicBezTo>
                  <a:cubicBezTo>
                    <a:pt x="-17197" y="1929005"/>
                    <a:pt x="-11388" y="1820525"/>
                    <a:pt x="0" y="1650725"/>
                  </a:cubicBezTo>
                  <a:cubicBezTo>
                    <a:pt x="11388" y="1480925"/>
                    <a:pt x="23839" y="1282588"/>
                    <a:pt x="0" y="1163973"/>
                  </a:cubicBezTo>
                  <a:cubicBezTo>
                    <a:pt x="-23839" y="1045358"/>
                    <a:pt x="9843" y="711740"/>
                    <a:pt x="0" y="592568"/>
                  </a:cubicBezTo>
                  <a:cubicBezTo>
                    <a:pt x="-9843" y="473397"/>
                    <a:pt x="-19304" y="18976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1291785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3" name="Picture 22" descr="Chart, histogram&#10;&#10;Description automatically generated">
              <a:extLst>
                <a:ext uri="{FF2B5EF4-FFF2-40B4-BE49-F238E27FC236}">
                  <a16:creationId xmlns:a16="http://schemas.microsoft.com/office/drawing/2014/main" id="{A8839BA3-7A66-2C20-1435-1DD5D2096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080" y="509059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64127 w 2350530"/>
                <a:gd name="connsiteY1" fmla="*/ 0 h 2116314"/>
                <a:gd name="connsiteX2" fmla="*/ 1151760 w 2350530"/>
                <a:gd name="connsiteY2" fmla="*/ 0 h 2116314"/>
                <a:gd name="connsiteX3" fmla="*/ 1715887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92792 w 2350530"/>
                <a:gd name="connsiteY10" fmla="*/ 2116314 h 2116314"/>
                <a:gd name="connsiteX11" fmla="*/ 775675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544909 h 2116314"/>
                <a:gd name="connsiteX14" fmla="*/ 0 w 2350530"/>
                <a:gd name="connsiteY14" fmla="*/ 1015831 h 2116314"/>
                <a:gd name="connsiteX15" fmla="*/ 0 w 2350530"/>
                <a:gd name="connsiteY15" fmla="*/ 465589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37870" y="-340"/>
                    <a:pt x="402392" y="-19397"/>
                    <a:pt x="564127" y="0"/>
                  </a:cubicBezTo>
                  <a:cubicBezTo>
                    <a:pt x="725862" y="19397"/>
                    <a:pt x="870518" y="17148"/>
                    <a:pt x="1151760" y="0"/>
                  </a:cubicBezTo>
                  <a:cubicBezTo>
                    <a:pt x="1433002" y="-17148"/>
                    <a:pt x="1479725" y="-14906"/>
                    <a:pt x="1715887" y="0"/>
                  </a:cubicBezTo>
                  <a:cubicBezTo>
                    <a:pt x="1952049" y="14906"/>
                    <a:pt x="2183581" y="30736"/>
                    <a:pt x="2350530" y="0"/>
                  </a:cubicBezTo>
                  <a:cubicBezTo>
                    <a:pt x="2368017" y="241668"/>
                    <a:pt x="2352489" y="297623"/>
                    <a:pt x="2350530" y="529079"/>
                  </a:cubicBezTo>
                  <a:cubicBezTo>
                    <a:pt x="2348571" y="760535"/>
                    <a:pt x="2350517" y="801839"/>
                    <a:pt x="2350530" y="1015831"/>
                  </a:cubicBezTo>
                  <a:cubicBezTo>
                    <a:pt x="2350543" y="1229823"/>
                    <a:pt x="2375349" y="1400478"/>
                    <a:pt x="2350530" y="1566072"/>
                  </a:cubicBezTo>
                  <a:cubicBezTo>
                    <a:pt x="2325711" y="1731666"/>
                    <a:pt x="2359249" y="1863543"/>
                    <a:pt x="2350530" y="2116314"/>
                  </a:cubicBezTo>
                  <a:cubicBezTo>
                    <a:pt x="2215135" y="2142914"/>
                    <a:pt x="1963214" y="2124720"/>
                    <a:pt x="1809908" y="2116314"/>
                  </a:cubicBezTo>
                  <a:cubicBezTo>
                    <a:pt x="1656602" y="2107908"/>
                    <a:pt x="1470177" y="2119330"/>
                    <a:pt x="1292792" y="2116314"/>
                  </a:cubicBezTo>
                  <a:cubicBezTo>
                    <a:pt x="1115407" y="2113298"/>
                    <a:pt x="958232" y="2098530"/>
                    <a:pt x="775675" y="2116314"/>
                  </a:cubicBezTo>
                  <a:cubicBezTo>
                    <a:pt x="593118" y="2134098"/>
                    <a:pt x="272050" y="2132013"/>
                    <a:pt x="0" y="2116314"/>
                  </a:cubicBezTo>
                  <a:cubicBezTo>
                    <a:pt x="15552" y="1873254"/>
                    <a:pt x="-23442" y="1670033"/>
                    <a:pt x="0" y="1544909"/>
                  </a:cubicBezTo>
                  <a:cubicBezTo>
                    <a:pt x="23442" y="1419786"/>
                    <a:pt x="-8124" y="1230703"/>
                    <a:pt x="0" y="1015831"/>
                  </a:cubicBezTo>
                  <a:cubicBezTo>
                    <a:pt x="8124" y="800959"/>
                    <a:pt x="14194" y="725721"/>
                    <a:pt x="0" y="465589"/>
                  </a:cubicBezTo>
                  <a:cubicBezTo>
                    <a:pt x="-14194" y="205457"/>
                    <a:pt x="-5488" y="2040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44680" y="25758"/>
                    <a:pt x="365941" y="30417"/>
                    <a:pt x="634643" y="0"/>
                  </a:cubicBezTo>
                  <a:cubicBezTo>
                    <a:pt x="903345" y="-30417"/>
                    <a:pt x="935056" y="26598"/>
                    <a:pt x="1175265" y="0"/>
                  </a:cubicBezTo>
                  <a:cubicBezTo>
                    <a:pt x="1415474" y="-26598"/>
                    <a:pt x="1565914" y="2342"/>
                    <a:pt x="1739392" y="0"/>
                  </a:cubicBezTo>
                  <a:cubicBezTo>
                    <a:pt x="1912870" y="-2342"/>
                    <a:pt x="2085032" y="-20861"/>
                    <a:pt x="2350530" y="0"/>
                  </a:cubicBezTo>
                  <a:cubicBezTo>
                    <a:pt x="2336047" y="132826"/>
                    <a:pt x="2327656" y="334373"/>
                    <a:pt x="2350530" y="465589"/>
                  </a:cubicBezTo>
                  <a:cubicBezTo>
                    <a:pt x="2373404" y="596805"/>
                    <a:pt x="2345211" y="866177"/>
                    <a:pt x="2350530" y="994668"/>
                  </a:cubicBezTo>
                  <a:cubicBezTo>
                    <a:pt x="2355849" y="1123159"/>
                    <a:pt x="2354278" y="1345010"/>
                    <a:pt x="2350530" y="1544909"/>
                  </a:cubicBezTo>
                  <a:cubicBezTo>
                    <a:pt x="2346782" y="1744808"/>
                    <a:pt x="2347286" y="1864791"/>
                    <a:pt x="2350530" y="2116314"/>
                  </a:cubicBezTo>
                  <a:cubicBezTo>
                    <a:pt x="2215367" y="2115188"/>
                    <a:pt x="1945744" y="2111812"/>
                    <a:pt x="1739392" y="2116314"/>
                  </a:cubicBezTo>
                  <a:cubicBezTo>
                    <a:pt x="1533040" y="2120816"/>
                    <a:pt x="1416942" y="2098999"/>
                    <a:pt x="1104749" y="2116314"/>
                  </a:cubicBezTo>
                  <a:cubicBezTo>
                    <a:pt x="792556" y="2133629"/>
                    <a:pt x="400537" y="2159776"/>
                    <a:pt x="0" y="2116314"/>
                  </a:cubicBezTo>
                  <a:cubicBezTo>
                    <a:pt x="-6753" y="1989825"/>
                    <a:pt x="-22562" y="1767804"/>
                    <a:pt x="0" y="1544909"/>
                  </a:cubicBezTo>
                  <a:cubicBezTo>
                    <a:pt x="22562" y="1322014"/>
                    <a:pt x="-20" y="1192516"/>
                    <a:pt x="0" y="1015831"/>
                  </a:cubicBezTo>
                  <a:cubicBezTo>
                    <a:pt x="20" y="839146"/>
                    <a:pt x="11886" y="37719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2699717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5" name="Picture 24" descr="A picture containing histogram&#10;&#10;Description automatically generated">
              <a:extLst>
                <a:ext uri="{FF2B5EF4-FFF2-40B4-BE49-F238E27FC236}">
                  <a16:creationId xmlns:a16="http://schemas.microsoft.com/office/drawing/2014/main" id="{24B9A8E7-6C74-1669-12C1-49E8E61A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85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40622 w 2350530"/>
                <a:gd name="connsiteY1" fmla="*/ 0 h 2116314"/>
                <a:gd name="connsiteX2" fmla="*/ 1081244 w 2350530"/>
                <a:gd name="connsiteY2" fmla="*/ 0 h 2116314"/>
                <a:gd name="connsiteX3" fmla="*/ 1668876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486752 h 2116314"/>
                <a:gd name="connsiteX6" fmla="*/ 2350530 w 2350530"/>
                <a:gd name="connsiteY6" fmla="*/ 994668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762898 w 2350530"/>
                <a:gd name="connsiteY9" fmla="*/ 2116314 h 2116314"/>
                <a:gd name="connsiteX10" fmla="*/ 1222276 w 2350530"/>
                <a:gd name="connsiteY10" fmla="*/ 2116314 h 2116314"/>
                <a:gd name="connsiteX11" fmla="*/ 634643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50725 h 2116314"/>
                <a:gd name="connsiteX14" fmla="*/ 0 w 2350530"/>
                <a:gd name="connsiteY14" fmla="*/ 1185136 h 2116314"/>
                <a:gd name="connsiteX15" fmla="*/ 0 w 2350530"/>
                <a:gd name="connsiteY15" fmla="*/ 677220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61706" y="22565"/>
                    <a:pt x="346053" y="1737"/>
                    <a:pt x="540622" y="0"/>
                  </a:cubicBezTo>
                  <a:cubicBezTo>
                    <a:pt x="735191" y="-1737"/>
                    <a:pt x="813106" y="5468"/>
                    <a:pt x="1081244" y="0"/>
                  </a:cubicBezTo>
                  <a:cubicBezTo>
                    <a:pt x="1349382" y="-5468"/>
                    <a:pt x="1517034" y="-7821"/>
                    <a:pt x="1668876" y="0"/>
                  </a:cubicBezTo>
                  <a:cubicBezTo>
                    <a:pt x="1820718" y="7821"/>
                    <a:pt x="2133452" y="-9196"/>
                    <a:pt x="2350530" y="0"/>
                  </a:cubicBezTo>
                  <a:cubicBezTo>
                    <a:pt x="2358693" y="167874"/>
                    <a:pt x="2344829" y="323359"/>
                    <a:pt x="2350530" y="486752"/>
                  </a:cubicBezTo>
                  <a:cubicBezTo>
                    <a:pt x="2356231" y="650145"/>
                    <a:pt x="2372417" y="847408"/>
                    <a:pt x="2350530" y="994668"/>
                  </a:cubicBezTo>
                  <a:cubicBezTo>
                    <a:pt x="2328643" y="1141928"/>
                    <a:pt x="2366967" y="1320657"/>
                    <a:pt x="2350530" y="1566072"/>
                  </a:cubicBezTo>
                  <a:cubicBezTo>
                    <a:pt x="2334093" y="1811487"/>
                    <a:pt x="2341737" y="1886468"/>
                    <a:pt x="2350530" y="2116314"/>
                  </a:cubicBezTo>
                  <a:cubicBezTo>
                    <a:pt x="2071677" y="2119920"/>
                    <a:pt x="2041871" y="2117638"/>
                    <a:pt x="1762898" y="2116314"/>
                  </a:cubicBezTo>
                  <a:cubicBezTo>
                    <a:pt x="1483925" y="2114990"/>
                    <a:pt x="1334837" y="2126066"/>
                    <a:pt x="1222276" y="2116314"/>
                  </a:cubicBezTo>
                  <a:cubicBezTo>
                    <a:pt x="1109715" y="2106562"/>
                    <a:pt x="836344" y="2105869"/>
                    <a:pt x="634643" y="2116314"/>
                  </a:cubicBezTo>
                  <a:cubicBezTo>
                    <a:pt x="432942" y="2126759"/>
                    <a:pt x="303488" y="2123871"/>
                    <a:pt x="0" y="2116314"/>
                  </a:cubicBezTo>
                  <a:cubicBezTo>
                    <a:pt x="21950" y="1997693"/>
                    <a:pt x="-4352" y="1880740"/>
                    <a:pt x="0" y="1650725"/>
                  </a:cubicBezTo>
                  <a:cubicBezTo>
                    <a:pt x="4352" y="1420710"/>
                    <a:pt x="-11799" y="1408974"/>
                    <a:pt x="0" y="1185136"/>
                  </a:cubicBezTo>
                  <a:cubicBezTo>
                    <a:pt x="11799" y="961298"/>
                    <a:pt x="-23152" y="849163"/>
                    <a:pt x="0" y="677220"/>
                  </a:cubicBezTo>
                  <a:cubicBezTo>
                    <a:pt x="23152" y="505277"/>
                    <a:pt x="-30704" y="212407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76375" y="-3509"/>
                    <a:pt x="394855" y="11026"/>
                    <a:pt x="611138" y="0"/>
                  </a:cubicBezTo>
                  <a:cubicBezTo>
                    <a:pt x="827421" y="-11026"/>
                    <a:pt x="986831" y="-6116"/>
                    <a:pt x="1245781" y="0"/>
                  </a:cubicBezTo>
                  <a:cubicBezTo>
                    <a:pt x="1504731" y="6116"/>
                    <a:pt x="1643711" y="17247"/>
                    <a:pt x="1833413" y="0"/>
                  </a:cubicBezTo>
                  <a:cubicBezTo>
                    <a:pt x="2023115" y="-17247"/>
                    <a:pt x="2092667" y="-2200"/>
                    <a:pt x="2350530" y="0"/>
                  </a:cubicBezTo>
                  <a:cubicBezTo>
                    <a:pt x="2368872" y="125726"/>
                    <a:pt x="2338207" y="419818"/>
                    <a:pt x="2350530" y="550242"/>
                  </a:cubicBezTo>
                  <a:cubicBezTo>
                    <a:pt x="2362853" y="680666"/>
                    <a:pt x="2326981" y="909456"/>
                    <a:pt x="2350530" y="1058157"/>
                  </a:cubicBezTo>
                  <a:cubicBezTo>
                    <a:pt x="2374079" y="1206858"/>
                    <a:pt x="2371235" y="1422644"/>
                    <a:pt x="2350530" y="1608399"/>
                  </a:cubicBezTo>
                  <a:cubicBezTo>
                    <a:pt x="2329825" y="1794154"/>
                    <a:pt x="2372898" y="1921871"/>
                    <a:pt x="2350530" y="2116314"/>
                  </a:cubicBezTo>
                  <a:cubicBezTo>
                    <a:pt x="2047303" y="2089609"/>
                    <a:pt x="1932411" y="2105730"/>
                    <a:pt x="1715887" y="2116314"/>
                  </a:cubicBezTo>
                  <a:cubicBezTo>
                    <a:pt x="1499363" y="2126898"/>
                    <a:pt x="1318440" y="2103669"/>
                    <a:pt x="1151760" y="2116314"/>
                  </a:cubicBezTo>
                  <a:cubicBezTo>
                    <a:pt x="985080" y="2128959"/>
                    <a:pt x="716381" y="2136529"/>
                    <a:pt x="564127" y="2116314"/>
                  </a:cubicBezTo>
                  <a:cubicBezTo>
                    <a:pt x="411873" y="2096099"/>
                    <a:pt x="179459" y="2142466"/>
                    <a:pt x="0" y="2116314"/>
                  </a:cubicBezTo>
                  <a:cubicBezTo>
                    <a:pt x="11324" y="1914888"/>
                    <a:pt x="13429" y="1784828"/>
                    <a:pt x="0" y="1629562"/>
                  </a:cubicBezTo>
                  <a:cubicBezTo>
                    <a:pt x="-13429" y="1474296"/>
                    <a:pt x="-16428" y="1343434"/>
                    <a:pt x="0" y="1121646"/>
                  </a:cubicBezTo>
                  <a:cubicBezTo>
                    <a:pt x="16428" y="899858"/>
                    <a:pt x="10991" y="768874"/>
                    <a:pt x="0" y="634894"/>
                  </a:cubicBezTo>
                  <a:cubicBezTo>
                    <a:pt x="-10991" y="500914"/>
                    <a:pt x="-1014" y="2191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0828806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27" name="Picture 26" descr="Chart&#10;&#10;Description automatically generated">
              <a:extLst>
                <a:ext uri="{FF2B5EF4-FFF2-40B4-BE49-F238E27FC236}">
                  <a16:creationId xmlns:a16="http://schemas.microsoft.com/office/drawing/2014/main" id="{1B132268-F9AF-8F42-4CB1-984E25CDB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303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587633 w 2350530"/>
                <a:gd name="connsiteY1" fmla="*/ 0 h 2116314"/>
                <a:gd name="connsiteX2" fmla="*/ 1198770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100483 h 2116314"/>
                <a:gd name="connsiteX7" fmla="*/ 2350530 w 2350530"/>
                <a:gd name="connsiteY7" fmla="*/ 1566072 h 2116314"/>
                <a:gd name="connsiteX8" fmla="*/ 2350530 w 2350530"/>
                <a:gd name="connsiteY8" fmla="*/ 2116314 h 2116314"/>
                <a:gd name="connsiteX9" fmla="*/ 1809908 w 2350530"/>
                <a:gd name="connsiteY9" fmla="*/ 2116314 h 2116314"/>
                <a:gd name="connsiteX10" fmla="*/ 1222276 w 2350530"/>
                <a:gd name="connsiteY10" fmla="*/ 2116314 h 2116314"/>
                <a:gd name="connsiteX11" fmla="*/ 65814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58157 h 2116314"/>
                <a:gd name="connsiteX15" fmla="*/ 0 w 2350530"/>
                <a:gd name="connsiteY15" fmla="*/ 571405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85322" y="13977"/>
                    <a:pt x="430505" y="10125"/>
                    <a:pt x="587633" y="0"/>
                  </a:cubicBezTo>
                  <a:cubicBezTo>
                    <a:pt x="744761" y="-10125"/>
                    <a:pt x="948486" y="14935"/>
                    <a:pt x="1198770" y="0"/>
                  </a:cubicBezTo>
                  <a:cubicBezTo>
                    <a:pt x="1449054" y="-14935"/>
                    <a:pt x="1489014" y="6201"/>
                    <a:pt x="1739392" y="0"/>
                  </a:cubicBezTo>
                  <a:cubicBezTo>
                    <a:pt x="1989770" y="-6201"/>
                    <a:pt x="2217006" y="-17985"/>
                    <a:pt x="2350530" y="0"/>
                  </a:cubicBezTo>
                  <a:cubicBezTo>
                    <a:pt x="2365398" y="236183"/>
                    <a:pt x="2363208" y="306433"/>
                    <a:pt x="2350530" y="529079"/>
                  </a:cubicBezTo>
                  <a:cubicBezTo>
                    <a:pt x="2337852" y="751725"/>
                    <a:pt x="2363544" y="859462"/>
                    <a:pt x="2350530" y="1100483"/>
                  </a:cubicBezTo>
                  <a:cubicBezTo>
                    <a:pt x="2337516" y="1341504"/>
                    <a:pt x="2370886" y="1416778"/>
                    <a:pt x="2350530" y="1566072"/>
                  </a:cubicBezTo>
                  <a:cubicBezTo>
                    <a:pt x="2330174" y="1715366"/>
                    <a:pt x="2370494" y="1883355"/>
                    <a:pt x="2350530" y="2116314"/>
                  </a:cubicBezTo>
                  <a:cubicBezTo>
                    <a:pt x="2135315" y="2119086"/>
                    <a:pt x="1946235" y="2127474"/>
                    <a:pt x="1809908" y="2116314"/>
                  </a:cubicBezTo>
                  <a:cubicBezTo>
                    <a:pt x="1673581" y="2105154"/>
                    <a:pt x="1480599" y="2087968"/>
                    <a:pt x="1222276" y="2116314"/>
                  </a:cubicBezTo>
                  <a:cubicBezTo>
                    <a:pt x="963953" y="2144660"/>
                    <a:pt x="887536" y="2091243"/>
                    <a:pt x="658148" y="2116314"/>
                  </a:cubicBezTo>
                  <a:cubicBezTo>
                    <a:pt x="428760" y="2141385"/>
                    <a:pt x="278306" y="2111325"/>
                    <a:pt x="0" y="2116314"/>
                  </a:cubicBezTo>
                  <a:cubicBezTo>
                    <a:pt x="-9177" y="1898783"/>
                    <a:pt x="13286" y="1813047"/>
                    <a:pt x="0" y="1608399"/>
                  </a:cubicBezTo>
                  <a:cubicBezTo>
                    <a:pt x="-13286" y="1403752"/>
                    <a:pt x="-7509" y="1275556"/>
                    <a:pt x="0" y="1058157"/>
                  </a:cubicBezTo>
                  <a:cubicBezTo>
                    <a:pt x="7509" y="840758"/>
                    <a:pt x="-11968" y="673803"/>
                    <a:pt x="0" y="571405"/>
                  </a:cubicBezTo>
                  <a:cubicBezTo>
                    <a:pt x="11968" y="469007"/>
                    <a:pt x="-8818" y="141838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4274" y="11160"/>
                    <a:pt x="371792" y="15352"/>
                    <a:pt x="564127" y="0"/>
                  </a:cubicBezTo>
                  <a:cubicBezTo>
                    <a:pt x="756462" y="-15352"/>
                    <a:pt x="970577" y="21037"/>
                    <a:pt x="1175265" y="0"/>
                  </a:cubicBezTo>
                  <a:cubicBezTo>
                    <a:pt x="1379953" y="-21037"/>
                    <a:pt x="1479763" y="-2886"/>
                    <a:pt x="1692382" y="0"/>
                  </a:cubicBezTo>
                  <a:cubicBezTo>
                    <a:pt x="1905001" y="2886"/>
                    <a:pt x="2046448" y="14089"/>
                    <a:pt x="2350530" y="0"/>
                  </a:cubicBezTo>
                  <a:cubicBezTo>
                    <a:pt x="2333692" y="273673"/>
                    <a:pt x="2332603" y="387292"/>
                    <a:pt x="2350530" y="550242"/>
                  </a:cubicBezTo>
                  <a:cubicBezTo>
                    <a:pt x="2368457" y="713192"/>
                    <a:pt x="2325413" y="941486"/>
                    <a:pt x="2350530" y="1100483"/>
                  </a:cubicBezTo>
                  <a:cubicBezTo>
                    <a:pt x="2375647" y="1259480"/>
                    <a:pt x="2348187" y="1456757"/>
                    <a:pt x="2350530" y="1608399"/>
                  </a:cubicBezTo>
                  <a:cubicBezTo>
                    <a:pt x="2352873" y="1760041"/>
                    <a:pt x="2331110" y="1918744"/>
                    <a:pt x="2350530" y="2116314"/>
                  </a:cubicBezTo>
                  <a:cubicBezTo>
                    <a:pt x="2067522" y="2097947"/>
                    <a:pt x="1964739" y="2148013"/>
                    <a:pt x="1715887" y="2116314"/>
                  </a:cubicBezTo>
                  <a:cubicBezTo>
                    <a:pt x="1467035" y="2084615"/>
                    <a:pt x="1403020" y="2096811"/>
                    <a:pt x="1175265" y="2116314"/>
                  </a:cubicBezTo>
                  <a:cubicBezTo>
                    <a:pt x="947510" y="2135817"/>
                    <a:pt x="740562" y="2129553"/>
                    <a:pt x="587633" y="2116314"/>
                  </a:cubicBezTo>
                  <a:cubicBezTo>
                    <a:pt x="434704" y="2103075"/>
                    <a:pt x="123638" y="2087842"/>
                    <a:pt x="0" y="2116314"/>
                  </a:cubicBezTo>
                  <a:cubicBezTo>
                    <a:pt x="-5476" y="1874060"/>
                    <a:pt x="19830" y="1733076"/>
                    <a:pt x="0" y="1587236"/>
                  </a:cubicBezTo>
                  <a:cubicBezTo>
                    <a:pt x="-19830" y="1441396"/>
                    <a:pt x="11806" y="1308068"/>
                    <a:pt x="0" y="1036994"/>
                  </a:cubicBezTo>
                  <a:cubicBezTo>
                    <a:pt x="-11806" y="765920"/>
                    <a:pt x="6099" y="739947"/>
                    <a:pt x="0" y="465589"/>
                  </a:cubicBezTo>
                  <a:cubicBezTo>
                    <a:pt x="-6099" y="191232"/>
                    <a:pt x="20757" y="9829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436274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1" name="Picture 3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34E8CAE-F2E9-79A1-22F7-642285B4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480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222276 w 2350530"/>
                <a:gd name="connsiteY2" fmla="*/ 0 h 2116314"/>
                <a:gd name="connsiteX3" fmla="*/ 1739392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50242 h 2116314"/>
                <a:gd name="connsiteX6" fmla="*/ 2350530 w 2350530"/>
                <a:gd name="connsiteY6" fmla="*/ 1100483 h 2116314"/>
                <a:gd name="connsiteX7" fmla="*/ 2350530 w 2350530"/>
                <a:gd name="connsiteY7" fmla="*/ 2116314 h 2116314"/>
                <a:gd name="connsiteX8" fmla="*/ 1739392 w 2350530"/>
                <a:gd name="connsiteY8" fmla="*/ 2116314 h 2116314"/>
                <a:gd name="connsiteX9" fmla="*/ 1151760 w 2350530"/>
                <a:gd name="connsiteY9" fmla="*/ 2116314 h 2116314"/>
                <a:gd name="connsiteX10" fmla="*/ 540622 w 2350530"/>
                <a:gd name="connsiteY10" fmla="*/ 2116314 h 2116314"/>
                <a:gd name="connsiteX11" fmla="*/ 0 w 2350530"/>
                <a:gd name="connsiteY11" fmla="*/ 2116314 h 2116314"/>
                <a:gd name="connsiteX12" fmla="*/ 0 w 2350530"/>
                <a:gd name="connsiteY12" fmla="*/ 1544909 h 2116314"/>
                <a:gd name="connsiteX13" fmla="*/ 0 w 2350530"/>
                <a:gd name="connsiteY13" fmla="*/ 994668 h 2116314"/>
                <a:gd name="connsiteX14" fmla="*/ 0 w 2350530"/>
                <a:gd name="connsiteY14" fmla="*/ 465589 h 2116314"/>
                <a:gd name="connsiteX15" fmla="*/ 0 w 2350530"/>
                <a:gd name="connsiteY15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158458" y="13657"/>
                    <a:pt x="342587" y="-11098"/>
                    <a:pt x="611138" y="0"/>
                  </a:cubicBezTo>
                  <a:cubicBezTo>
                    <a:pt x="879689" y="11098"/>
                    <a:pt x="987327" y="-10969"/>
                    <a:pt x="1222276" y="0"/>
                  </a:cubicBezTo>
                  <a:cubicBezTo>
                    <a:pt x="1457225" y="10969"/>
                    <a:pt x="1591091" y="21333"/>
                    <a:pt x="1739392" y="0"/>
                  </a:cubicBezTo>
                  <a:cubicBezTo>
                    <a:pt x="1887693" y="-21333"/>
                    <a:pt x="2215056" y="20795"/>
                    <a:pt x="2350530" y="0"/>
                  </a:cubicBezTo>
                  <a:cubicBezTo>
                    <a:pt x="2332320" y="247144"/>
                    <a:pt x="2371901" y="298542"/>
                    <a:pt x="2350530" y="550242"/>
                  </a:cubicBezTo>
                  <a:cubicBezTo>
                    <a:pt x="2329159" y="801942"/>
                    <a:pt x="2357135" y="903116"/>
                    <a:pt x="2350530" y="1100483"/>
                  </a:cubicBezTo>
                  <a:cubicBezTo>
                    <a:pt x="2343925" y="1297850"/>
                    <a:pt x="2368195" y="1888437"/>
                    <a:pt x="2350530" y="2116314"/>
                  </a:cubicBezTo>
                  <a:cubicBezTo>
                    <a:pt x="2127531" y="2105907"/>
                    <a:pt x="2043985" y="2116614"/>
                    <a:pt x="1739392" y="2116314"/>
                  </a:cubicBezTo>
                  <a:cubicBezTo>
                    <a:pt x="1434799" y="2116014"/>
                    <a:pt x="1347403" y="2122040"/>
                    <a:pt x="1151760" y="2116314"/>
                  </a:cubicBezTo>
                  <a:cubicBezTo>
                    <a:pt x="956117" y="2110588"/>
                    <a:pt x="724258" y="2098366"/>
                    <a:pt x="540622" y="2116314"/>
                  </a:cubicBezTo>
                  <a:cubicBezTo>
                    <a:pt x="356986" y="2134262"/>
                    <a:pt x="218624" y="2108183"/>
                    <a:pt x="0" y="2116314"/>
                  </a:cubicBezTo>
                  <a:cubicBezTo>
                    <a:pt x="9130" y="1916238"/>
                    <a:pt x="20646" y="1697794"/>
                    <a:pt x="0" y="1544909"/>
                  </a:cubicBezTo>
                  <a:cubicBezTo>
                    <a:pt x="-20646" y="1392024"/>
                    <a:pt x="1576" y="1230277"/>
                    <a:pt x="0" y="994668"/>
                  </a:cubicBezTo>
                  <a:cubicBezTo>
                    <a:pt x="-1576" y="759059"/>
                    <a:pt x="-19643" y="649001"/>
                    <a:pt x="0" y="465589"/>
                  </a:cubicBezTo>
                  <a:cubicBezTo>
                    <a:pt x="19643" y="282177"/>
                    <a:pt x="21023" y="174436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138880" y="-13899"/>
                    <a:pt x="354642" y="433"/>
                    <a:pt x="564127" y="0"/>
                  </a:cubicBezTo>
                  <a:cubicBezTo>
                    <a:pt x="773612" y="-433"/>
                    <a:pt x="974976" y="20107"/>
                    <a:pt x="1151760" y="0"/>
                  </a:cubicBezTo>
                  <a:cubicBezTo>
                    <a:pt x="1328544" y="-20107"/>
                    <a:pt x="1473289" y="-27820"/>
                    <a:pt x="1762898" y="0"/>
                  </a:cubicBezTo>
                  <a:cubicBezTo>
                    <a:pt x="2052507" y="27820"/>
                    <a:pt x="2149340" y="21700"/>
                    <a:pt x="2350530" y="0"/>
                  </a:cubicBezTo>
                  <a:cubicBezTo>
                    <a:pt x="2368109" y="133627"/>
                    <a:pt x="2364527" y="403909"/>
                    <a:pt x="2350530" y="571405"/>
                  </a:cubicBezTo>
                  <a:cubicBezTo>
                    <a:pt x="2336533" y="738901"/>
                    <a:pt x="2374361" y="984653"/>
                    <a:pt x="2350530" y="1121646"/>
                  </a:cubicBezTo>
                  <a:cubicBezTo>
                    <a:pt x="2326699" y="1258639"/>
                    <a:pt x="2328983" y="1442878"/>
                    <a:pt x="2350530" y="1587236"/>
                  </a:cubicBezTo>
                  <a:cubicBezTo>
                    <a:pt x="2372078" y="1731594"/>
                    <a:pt x="2340387" y="1994346"/>
                    <a:pt x="2350530" y="2116314"/>
                  </a:cubicBezTo>
                  <a:cubicBezTo>
                    <a:pt x="2149483" y="2093883"/>
                    <a:pt x="2036041" y="2091119"/>
                    <a:pt x="1786403" y="2116314"/>
                  </a:cubicBezTo>
                  <a:cubicBezTo>
                    <a:pt x="1536765" y="2141509"/>
                    <a:pt x="1477121" y="2109244"/>
                    <a:pt x="1222276" y="2116314"/>
                  </a:cubicBezTo>
                  <a:cubicBezTo>
                    <a:pt x="967431" y="2123384"/>
                    <a:pt x="898262" y="2113135"/>
                    <a:pt x="658148" y="2116314"/>
                  </a:cubicBezTo>
                  <a:cubicBezTo>
                    <a:pt x="418034" y="2119493"/>
                    <a:pt x="189855" y="2139454"/>
                    <a:pt x="0" y="2116314"/>
                  </a:cubicBezTo>
                  <a:cubicBezTo>
                    <a:pt x="-11044" y="1986853"/>
                    <a:pt x="-22845" y="1816927"/>
                    <a:pt x="0" y="1650725"/>
                  </a:cubicBezTo>
                  <a:cubicBezTo>
                    <a:pt x="22845" y="1484523"/>
                    <a:pt x="3461" y="1399485"/>
                    <a:pt x="0" y="1185136"/>
                  </a:cubicBezTo>
                  <a:cubicBezTo>
                    <a:pt x="-3461" y="970787"/>
                    <a:pt x="-11962" y="849096"/>
                    <a:pt x="0" y="656057"/>
                  </a:cubicBezTo>
                  <a:cubicBezTo>
                    <a:pt x="11962" y="463018"/>
                    <a:pt x="-26519" y="13446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6201726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8BF2BDBF-2B0F-E88D-3BE8-9A3F6ECFB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1226" y="2625372"/>
              <a:ext cx="2350530" cy="2116314"/>
            </a:xfrm>
            <a:custGeom>
              <a:avLst/>
              <a:gdLst>
                <a:gd name="connsiteX0" fmla="*/ 0 w 2350530"/>
                <a:gd name="connsiteY0" fmla="*/ 0 h 2116314"/>
                <a:gd name="connsiteX1" fmla="*/ 611138 w 2350530"/>
                <a:gd name="connsiteY1" fmla="*/ 0 h 2116314"/>
                <a:gd name="connsiteX2" fmla="*/ 1128254 w 2350530"/>
                <a:gd name="connsiteY2" fmla="*/ 0 h 2116314"/>
                <a:gd name="connsiteX3" fmla="*/ 1762898 w 2350530"/>
                <a:gd name="connsiteY3" fmla="*/ 0 h 2116314"/>
                <a:gd name="connsiteX4" fmla="*/ 2350530 w 2350530"/>
                <a:gd name="connsiteY4" fmla="*/ 0 h 2116314"/>
                <a:gd name="connsiteX5" fmla="*/ 2350530 w 2350530"/>
                <a:gd name="connsiteY5" fmla="*/ 529079 h 2116314"/>
                <a:gd name="connsiteX6" fmla="*/ 2350530 w 2350530"/>
                <a:gd name="connsiteY6" fmla="*/ 1015831 h 2116314"/>
                <a:gd name="connsiteX7" fmla="*/ 2350530 w 2350530"/>
                <a:gd name="connsiteY7" fmla="*/ 1481420 h 2116314"/>
                <a:gd name="connsiteX8" fmla="*/ 2350530 w 2350530"/>
                <a:gd name="connsiteY8" fmla="*/ 2116314 h 2116314"/>
                <a:gd name="connsiteX9" fmla="*/ 1786403 w 2350530"/>
                <a:gd name="connsiteY9" fmla="*/ 2116314 h 2116314"/>
                <a:gd name="connsiteX10" fmla="*/ 1198770 w 2350530"/>
                <a:gd name="connsiteY10" fmla="*/ 2116314 h 2116314"/>
                <a:gd name="connsiteX11" fmla="*/ 611138 w 2350530"/>
                <a:gd name="connsiteY11" fmla="*/ 2116314 h 2116314"/>
                <a:gd name="connsiteX12" fmla="*/ 0 w 2350530"/>
                <a:gd name="connsiteY12" fmla="*/ 2116314 h 2116314"/>
                <a:gd name="connsiteX13" fmla="*/ 0 w 2350530"/>
                <a:gd name="connsiteY13" fmla="*/ 1608399 h 2116314"/>
                <a:gd name="connsiteX14" fmla="*/ 0 w 2350530"/>
                <a:gd name="connsiteY14" fmla="*/ 1079320 h 2116314"/>
                <a:gd name="connsiteX15" fmla="*/ 0 w 2350530"/>
                <a:gd name="connsiteY15" fmla="*/ 550242 h 2116314"/>
                <a:gd name="connsiteX16" fmla="*/ 0 w 2350530"/>
                <a:gd name="connsiteY16" fmla="*/ 0 h 211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50530" h="2116314" fill="none" extrusionOk="0">
                  <a:moveTo>
                    <a:pt x="0" y="0"/>
                  </a:moveTo>
                  <a:cubicBezTo>
                    <a:pt x="239843" y="958"/>
                    <a:pt x="319762" y="-26951"/>
                    <a:pt x="611138" y="0"/>
                  </a:cubicBezTo>
                  <a:cubicBezTo>
                    <a:pt x="902514" y="26951"/>
                    <a:pt x="999163" y="-14252"/>
                    <a:pt x="1128254" y="0"/>
                  </a:cubicBezTo>
                  <a:cubicBezTo>
                    <a:pt x="1257345" y="14252"/>
                    <a:pt x="1581741" y="-21606"/>
                    <a:pt x="1762898" y="0"/>
                  </a:cubicBezTo>
                  <a:cubicBezTo>
                    <a:pt x="1944055" y="21606"/>
                    <a:pt x="2181787" y="-28790"/>
                    <a:pt x="2350530" y="0"/>
                  </a:cubicBezTo>
                  <a:cubicBezTo>
                    <a:pt x="2376177" y="230956"/>
                    <a:pt x="2359544" y="314149"/>
                    <a:pt x="2350530" y="529079"/>
                  </a:cubicBezTo>
                  <a:cubicBezTo>
                    <a:pt x="2341516" y="744009"/>
                    <a:pt x="2337821" y="852554"/>
                    <a:pt x="2350530" y="1015831"/>
                  </a:cubicBezTo>
                  <a:cubicBezTo>
                    <a:pt x="2363239" y="1179108"/>
                    <a:pt x="2367486" y="1350079"/>
                    <a:pt x="2350530" y="1481420"/>
                  </a:cubicBezTo>
                  <a:cubicBezTo>
                    <a:pt x="2333574" y="1612761"/>
                    <a:pt x="2360780" y="1809694"/>
                    <a:pt x="2350530" y="2116314"/>
                  </a:cubicBezTo>
                  <a:cubicBezTo>
                    <a:pt x="2103209" y="2094858"/>
                    <a:pt x="2045688" y="2126254"/>
                    <a:pt x="1786403" y="2116314"/>
                  </a:cubicBezTo>
                  <a:cubicBezTo>
                    <a:pt x="1527118" y="2106374"/>
                    <a:pt x="1396639" y="2111042"/>
                    <a:pt x="1198770" y="2116314"/>
                  </a:cubicBezTo>
                  <a:cubicBezTo>
                    <a:pt x="1000901" y="2121586"/>
                    <a:pt x="848026" y="2126391"/>
                    <a:pt x="611138" y="2116314"/>
                  </a:cubicBezTo>
                  <a:cubicBezTo>
                    <a:pt x="374250" y="2106237"/>
                    <a:pt x="122698" y="2120319"/>
                    <a:pt x="0" y="2116314"/>
                  </a:cubicBezTo>
                  <a:cubicBezTo>
                    <a:pt x="19093" y="1877809"/>
                    <a:pt x="-628" y="1742240"/>
                    <a:pt x="0" y="1608399"/>
                  </a:cubicBezTo>
                  <a:cubicBezTo>
                    <a:pt x="628" y="1474559"/>
                    <a:pt x="-19740" y="1208910"/>
                    <a:pt x="0" y="1079320"/>
                  </a:cubicBezTo>
                  <a:cubicBezTo>
                    <a:pt x="19740" y="949730"/>
                    <a:pt x="-21868" y="675301"/>
                    <a:pt x="0" y="550242"/>
                  </a:cubicBezTo>
                  <a:cubicBezTo>
                    <a:pt x="21868" y="425183"/>
                    <a:pt x="20578" y="227770"/>
                    <a:pt x="0" y="0"/>
                  </a:cubicBezTo>
                  <a:close/>
                </a:path>
                <a:path w="2350530" h="2116314" stroke="0" extrusionOk="0">
                  <a:moveTo>
                    <a:pt x="0" y="0"/>
                  </a:moveTo>
                  <a:cubicBezTo>
                    <a:pt x="267914" y="-13511"/>
                    <a:pt x="327105" y="-16446"/>
                    <a:pt x="564127" y="0"/>
                  </a:cubicBezTo>
                  <a:cubicBezTo>
                    <a:pt x="801149" y="16446"/>
                    <a:pt x="970125" y="19888"/>
                    <a:pt x="1081244" y="0"/>
                  </a:cubicBezTo>
                  <a:cubicBezTo>
                    <a:pt x="1192363" y="-19888"/>
                    <a:pt x="1433226" y="12053"/>
                    <a:pt x="1692382" y="0"/>
                  </a:cubicBezTo>
                  <a:cubicBezTo>
                    <a:pt x="1951538" y="-12053"/>
                    <a:pt x="2064345" y="28501"/>
                    <a:pt x="2350530" y="0"/>
                  </a:cubicBezTo>
                  <a:cubicBezTo>
                    <a:pt x="2356778" y="228882"/>
                    <a:pt x="2353562" y="311605"/>
                    <a:pt x="2350530" y="465589"/>
                  </a:cubicBezTo>
                  <a:cubicBezTo>
                    <a:pt x="2347498" y="619573"/>
                    <a:pt x="2345236" y="731344"/>
                    <a:pt x="2350530" y="973504"/>
                  </a:cubicBezTo>
                  <a:cubicBezTo>
                    <a:pt x="2355824" y="1215665"/>
                    <a:pt x="2370167" y="1354968"/>
                    <a:pt x="2350530" y="1502583"/>
                  </a:cubicBezTo>
                  <a:cubicBezTo>
                    <a:pt x="2330893" y="1650198"/>
                    <a:pt x="2373733" y="1887241"/>
                    <a:pt x="2350530" y="2116314"/>
                  </a:cubicBezTo>
                  <a:cubicBezTo>
                    <a:pt x="2120546" y="2100532"/>
                    <a:pt x="1915169" y="2138078"/>
                    <a:pt x="1739392" y="2116314"/>
                  </a:cubicBezTo>
                  <a:cubicBezTo>
                    <a:pt x="1563615" y="2094550"/>
                    <a:pt x="1360306" y="2090006"/>
                    <a:pt x="1104749" y="2116314"/>
                  </a:cubicBezTo>
                  <a:cubicBezTo>
                    <a:pt x="849192" y="2142622"/>
                    <a:pt x="493865" y="2093576"/>
                    <a:pt x="0" y="2116314"/>
                  </a:cubicBezTo>
                  <a:cubicBezTo>
                    <a:pt x="-6072" y="1901314"/>
                    <a:pt x="-15851" y="1818563"/>
                    <a:pt x="0" y="1629562"/>
                  </a:cubicBezTo>
                  <a:cubicBezTo>
                    <a:pt x="15851" y="1440561"/>
                    <a:pt x="-14335" y="1379012"/>
                    <a:pt x="0" y="1163973"/>
                  </a:cubicBezTo>
                  <a:cubicBezTo>
                    <a:pt x="14335" y="948934"/>
                    <a:pt x="-8356" y="893141"/>
                    <a:pt x="0" y="698384"/>
                  </a:cubicBezTo>
                  <a:cubicBezTo>
                    <a:pt x="8356" y="503627"/>
                    <a:pt x="-14579" y="27401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41344469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168154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CE35A-4D8F-4F1D-A18B-688A524E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69" y="1454724"/>
            <a:ext cx="5541861" cy="21511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E3A1C6-07C4-4014-B917-A2676236C861}"/>
              </a:ext>
            </a:extLst>
          </p:cNvPr>
          <p:cNvSpPr txBox="1"/>
          <p:nvPr/>
        </p:nvSpPr>
        <p:spPr>
          <a:xfrm>
            <a:off x="5026773" y="1233001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PESCurve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model curves</a:t>
            </a:r>
          </a:p>
        </p:txBody>
      </p:sp>
      <p:pic>
        <p:nvPicPr>
          <p:cNvPr id="9" name="Picture 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33A958E-208E-257E-F4CE-37CE0B3F9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" y="3942999"/>
            <a:ext cx="3180820" cy="2811484"/>
          </a:xfrm>
          <a:custGeom>
            <a:avLst/>
            <a:gdLst>
              <a:gd name="connsiteX0" fmla="*/ 0 w 3180820"/>
              <a:gd name="connsiteY0" fmla="*/ 0 h 2811484"/>
              <a:gd name="connsiteX1" fmla="*/ 636164 w 3180820"/>
              <a:gd name="connsiteY1" fmla="*/ 0 h 2811484"/>
              <a:gd name="connsiteX2" fmla="*/ 1176903 w 3180820"/>
              <a:gd name="connsiteY2" fmla="*/ 0 h 2811484"/>
              <a:gd name="connsiteX3" fmla="*/ 1844876 w 3180820"/>
              <a:gd name="connsiteY3" fmla="*/ 0 h 2811484"/>
              <a:gd name="connsiteX4" fmla="*/ 2481040 w 3180820"/>
              <a:gd name="connsiteY4" fmla="*/ 0 h 2811484"/>
              <a:gd name="connsiteX5" fmla="*/ 3180820 w 3180820"/>
              <a:gd name="connsiteY5" fmla="*/ 0 h 2811484"/>
              <a:gd name="connsiteX6" fmla="*/ 3180820 w 3180820"/>
              <a:gd name="connsiteY6" fmla="*/ 618526 h 2811484"/>
              <a:gd name="connsiteX7" fmla="*/ 3180820 w 3180820"/>
              <a:gd name="connsiteY7" fmla="*/ 1152708 h 2811484"/>
              <a:gd name="connsiteX8" fmla="*/ 3180820 w 3180820"/>
              <a:gd name="connsiteY8" fmla="*/ 1686890 h 2811484"/>
              <a:gd name="connsiteX9" fmla="*/ 3180820 w 3180820"/>
              <a:gd name="connsiteY9" fmla="*/ 2249187 h 2811484"/>
              <a:gd name="connsiteX10" fmla="*/ 3180820 w 3180820"/>
              <a:gd name="connsiteY10" fmla="*/ 2811484 h 2811484"/>
              <a:gd name="connsiteX11" fmla="*/ 2481040 w 3180820"/>
              <a:gd name="connsiteY11" fmla="*/ 2811484 h 2811484"/>
              <a:gd name="connsiteX12" fmla="*/ 1940300 w 3180820"/>
              <a:gd name="connsiteY12" fmla="*/ 2811484 h 2811484"/>
              <a:gd name="connsiteX13" fmla="*/ 1272328 w 3180820"/>
              <a:gd name="connsiteY13" fmla="*/ 2811484 h 2811484"/>
              <a:gd name="connsiteX14" fmla="*/ 699780 w 3180820"/>
              <a:gd name="connsiteY14" fmla="*/ 2811484 h 2811484"/>
              <a:gd name="connsiteX15" fmla="*/ 0 w 3180820"/>
              <a:gd name="connsiteY15" fmla="*/ 2811484 h 2811484"/>
              <a:gd name="connsiteX16" fmla="*/ 0 w 3180820"/>
              <a:gd name="connsiteY16" fmla="*/ 2249187 h 2811484"/>
              <a:gd name="connsiteX17" fmla="*/ 0 w 3180820"/>
              <a:gd name="connsiteY17" fmla="*/ 1630661 h 2811484"/>
              <a:gd name="connsiteX18" fmla="*/ 0 w 3180820"/>
              <a:gd name="connsiteY18" fmla="*/ 1068364 h 2811484"/>
              <a:gd name="connsiteX19" fmla="*/ 0 w 3180820"/>
              <a:gd name="connsiteY19" fmla="*/ 0 h 28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80820" h="2811484" fill="none" extrusionOk="0">
                <a:moveTo>
                  <a:pt x="0" y="0"/>
                </a:moveTo>
                <a:cubicBezTo>
                  <a:pt x="150760" y="-872"/>
                  <a:pt x="384089" y="-17117"/>
                  <a:pt x="636164" y="0"/>
                </a:cubicBezTo>
                <a:cubicBezTo>
                  <a:pt x="888239" y="17117"/>
                  <a:pt x="948190" y="16650"/>
                  <a:pt x="1176903" y="0"/>
                </a:cubicBezTo>
                <a:cubicBezTo>
                  <a:pt x="1405616" y="-16650"/>
                  <a:pt x="1554385" y="-17874"/>
                  <a:pt x="1844876" y="0"/>
                </a:cubicBezTo>
                <a:cubicBezTo>
                  <a:pt x="2135367" y="17874"/>
                  <a:pt x="2304592" y="19050"/>
                  <a:pt x="2481040" y="0"/>
                </a:cubicBezTo>
                <a:cubicBezTo>
                  <a:pt x="2657488" y="-19050"/>
                  <a:pt x="2951386" y="-27304"/>
                  <a:pt x="3180820" y="0"/>
                </a:cubicBezTo>
                <a:cubicBezTo>
                  <a:pt x="3158350" y="183787"/>
                  <a:pt x="3156459" y="309520"/>
                  <a:pt x="3180820" y="618526"/>
                </a:cubicBezTo>
                <a:cubicBezTo>
                  <a:pt x="3205181" y="927532"/>
                  <a:pt x="3169634" y="994898"/>
                  <a:pt x="3180820" y="1152708"/>
                </a:cubicBezTo>
                <a:cubicBezTo>
                  <a:pt x="3192006" y="1310518"/>
                  <a:pt x="3156219" y="1472620"/>
                  <a:pt x="3180820" y="1686890"/>
                </a:cubicBezTo>
                <a:cubicBezTo>
                  <a:pt x="3205421" y="1901160"/>
                  <a:pt x="3187638" y="2047549"/>
                  <a:pt x="3180820" y="2249187"/>
                </a:cubicBezTo>
                <a:cubicBezTo>
                  <a:pt x="3174002" y="2450825"/>
                  <a:pt x="3163798" y="2561741"/>
                  <a:pt x="3180820" y="2811484"/>
                </a:cubicBezTo>
                <a:cubicBezTo>
                  <a:pt x="3009260" y="2805999"/>
                  <a:pt x="2720807" y="2784426"/>
                  <a:pt x="2481040" y="2811484"/>
                </a:cubicBezTo>
                <a:cubicBezTo>
                  <a:pt x="2241273" y="2838542"/>
                  <a:pt x="2063314" y="2838477"/>
                  <a:pt x="1940300" y="2811484"/>
                </a:cubicBezTo>
                <a:cubicBezTo>
                  <a:pt x="1817286" y="2784491"/>
                  <a:pt x="1571898" y="2803060"/>
                  <a:pt x="1272328" y="2811484"/>
                </a:cubicBezTo>
                <a:cubicBezTo>
                  <a:pt x="972758" y="2819908"/>
                  <a:pt x="819682" y="2812390"/>
                  <a:pt x="699780" y="2811484"/>
                </a:cubicBezTo>
                <a:cubicBezTo>
                  <a:pt x="579878" y="2810578"/>
                  <a:pt x="187190" y="2838279"/>
                  <a:pt x="0" y="2811484"/>
                </a:cubicBezTo>
                <a:cubicBezTo>
                  <a:pt x="-10316" y="2614598"/>
                  <a:pt x="2941" y="2384452"/>
                  <a:pt x="0" y="2249187"/>
                </a:cubicBezTo>
                <a:cubicBezTo>
                  <a:pt x="-2941" y="2113922"/>
                  <a:pt x="12997" y="1787424"/>
                  <a:pt x="0" y="1630661"/>
                </a:cubicBezTo>
                <a:cubicBezTo>
                  <a:pt x="-12997" y="1473898"/>
                  <a:pt x="-951" y="1236909"/>
                  <a:pt x="0" y="1068364"/>
                </a:cubicBezTo>
                <a:cubicBezTo>
                  <a:pt x="951" y="899819"/>
                  <a:pt x="50268" y="286957"/>
                  <a:pt x="0" y="0"/>
                </a:cubicBezTo>
                <a:close/>
              </a:path>
              <a:path w="3180820" h="2811484" stroke="0" extrusionOk="0">
                <a:moveTo>
                  <a:pt x="0" y="0"/>
                </a:moveTo>
                <a:cubicBezTo>
                  <a:pt x="121379" y="21499"/>
                  <a:pt x="284379" y="-1038"/>
                  <a:pt x="540739" y="0"/>
                </a:cubicBezTo>
                <a:cubicBezTo>
                  <a:pt x="797099" y="1038"/>
                  <a:pt x="832461" y="-7185"/>
                  <a:pt x="1081479" y="0"/>
                </a:cubicBezTo>
                <a:cubicBezTo>
                  <a:pt x="1330497" y="7185"/>
                  <a:pt x="1573145" y="-28388"/>
                  <a:pt x="1717643" y="0"/>
                </a:cubicBezTo>
                <a:cubicBezTo>
                  <a:pt x="1862141" y="28388"/>
                  <a:pt x="2108590" y="-8328"/>
                  <a:pt x="2290190" y="0"/>
                </a:cubicBezTo>
                <a:cubicBezTo>
                  <a:pt x="2471790" y="8328"/>
                  <a:pt x="2750575" y="-28783"/>
                  <a:pt x="3180820" y="0"/>
                </a:cubicBezTo>
                <a:cubicBezTo>
                  <a:pt x="3191596" y="158612"/>
                  <a:pt x="3175071" y="491393"/>
                  <a:pt x="3180820" y="618526"/>
                </a:cubicBezTo>
                <a:cubicBezTo>
                  <a:pt x="3186569" y="745659"/>
                  <a:pt x="3210987" y="1034458"/>
                  <a:pt x="3180820" y="1237053"/>
                </a:cubicBezTo>
                <a:cubicBezTo>
                  <a:pt x="3150653" y="1439648"/>
                  <a:pt x="3169236" y="1531291"/>
                  <a:pt x="3180820" y="1715005"/>
                </a:cubicBezTo>
                <a:cubicBezTo>
                  <a:pt x="3192404" y="1898719"/>
                  <a:pt x="3177718" y="2033283"/>
                  <a:pt x="3180820" y="2305417"/>
                </a:cubicBezTo>
                <a:cubicBezTo>
                  <a:pt x="3183922" y="2577551"/>
                  <a:pt x="3183007" y="2624904"/>
                  <a:pt x="3180820" y="2811484"/>
                </a:cubicBezTo>
                <a:cubicBezTo>
                  <a:pt x="2995896" y="2807914"/>
                  <a:pt x="2871690" y="2832143"/>
                  <a:pt x="2608272" y="2811484"/>
                </a:cubicBezTo>
                <a:cubicBezTo>
                  <a:pt x="2344854" y="2790825"/>
                  <a:pt x="2235883" y="2833281"/>
                  <a:pt x="2067533" y="2811484"/>
                </a:cubicBezTo>
                <a:cubicBezTo>
                  <a:pt x="1899183" y="2789687"/>
                  <a:pt x="1626255" y="2814911"/>
                  <a:pt x="1494985" y="2811484"/>
                </a:cubicBezTo>
                <a:cubicBezTo>
                  <a:pt x="1363715" y="2808057"/>
                  <a:pt x="1126081" y="2825849"/>
                  <a:pt x="954246" y="2811484"/>
                </a:cubicBezTo>
                <a:cubicBezTo>
                  <a:pt x="782411" y="2797119"/>
                  <a:pt x="280415" y="2779918"/>
                  <a:pt x="0" y="2811484"/>
                </a:cubicBezTo>
                <a:cubicBezTo>
                  <a:pt x="10496" y="2615522"/>
                  <a:pt x="-20326" y="2445171"/>
                  <a:pt x="0" y="2249187"/>
                </a:cubicBezTo>
                <a:cubicBezTo>
                  <a:pt x="20326" y="2053203"/>
                  <a:pt x="-1117" y="1925793"/>
                  <a:pt x="0" y="1743120"/>
                </a:cubicBezTo>
                <a:cubicBezTo>
                  <a:pt x="1117" y="1560447"/>
                  <a:pt x="-10623" y="1436783"/>
                  <a:pt x="0" y="1152708"/>
                </a:cubicBezTo>
                <a:cubicBezTo>
                  <a:pt x="10623" y="868633"/>
                  <a:pt x="-25265" y="760609"/>
                  <a:pt x="0" y="534182"/>
                </a:cubicBezTo>
                <a:cubicBezTo>
                  <a:pt x="25265" y="307755"/>
                  <a:pt x="-8263" y="22652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3872208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3" name="Picture 12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54A25E6B-BEE1-084C-F84E-E97558B38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82" y="3926349"/>
            <a:ext cx="5511308" cy="2914399"/>
          </a:xfrm>
          <a:custGeom>
            <a:avLst/>
            <a:gdLst>
              <a:gd name="connsiteX0" fmla="*/ 0 w 5511308"/>
              <a:gd name="connsiteY0" fmla="*/ 0 h 2914399"/>
              <a:gd name="connsiteX1" fmla="*/ 523574 w 5511308"/>
              <a:gd name="connsiteY1" fmla="*/ 0 h 2914399"/>
              <a:gd name="connsiteX2" fmla="*/ 1157375 w 5511308"/>
              <a:gd name="connsiteY2" fmla="*/ 0 h 2914399"/>
              <a:gd name="connsiteX3" fmla="*/ 1956514 w 5511308"/>
              <a:gd name="connsiteY3" fmla="*/ 0 h 2914399"/>
              <a:gd name="connsiteX4" fmla="*/ 2755654 w 5511308"/>
              <a:gd name="connsiteY4" fmla="*/ 0 h 2914399"/>
              <a:gd name="connsiteX5" fmla="*/ 3334341 w 5511308"/>
              <a:gd name="connsiteY5" fmla="*/ 0 h 2914399"/>
              <a:gd name="connsiteX6" fmla="*/ 4023255 w 5511308"/>
              <a:gd name="connsiteY6" fmla="*/ 0 h 2914399"/>
              <a:gd name="connsiteX7" fmla="*/ 4767281 w 5511308"/>
              <a:gd name="connsiteY7" fmla="*/ 0 h 2914399"/>
              <a:gd name="connsiteX8" fmla="*/ 5511308 w 5511308"/>
              <a:gd name="connsiteY8" fmla="*/ 0 h 2914399"/>
              <a:gd name="connsiteX9" fmla="*/ 5511308 w 5511308"/>
              <a:gd name="connsiteY9" fmla="*/ 641168 h 2914399"/>
              <a:gd name="connsiteX10" fmla="*/ 5511308 w 5511308"/>
              <a:gd name="connsiteY10" fmla="*/ 1253192 h 2914399"/>
              <a:gd name="connsiteX11" fmla="*/ 5511308 w 5511308"/>
              <a:gd name="connsiteY11" fmla="*/ 1806927 h 2914399"/>
              <a:gd name="connsiteX12" fmla="*/ 5511308 w 5511308"/>
              <a:gd name="connsiteY12" fmla="*/ 2389807 h 2914399"/>
              <a:gd name="connsiteX13" fmla="*/ 5511308 w 5511308"/>
              <a:gd name="connsiteY13" fmla="*/ 2914399 h 2914399"/>
              <a:gd name="connsiteX14" fmla="*/ 4987734 w 5511308"/>
              <a:gd name="connsiteY14" fmla="*/ 2914399 h 2914399"/>
              <a:gd name="connsiteX15" fmla="*/ 4464159 w 5511308"/>
              <a:gd name="connsiteY15" fmla="*/ 2914399 h 2914399"/>
              <a:gd name="connsiteX16" fmla="*/ 3665020 w 5511308"/>
              <a:gd name="connsiteY16" fmla="*/ 2914399 h 2914399"/>
              <a:gd name="connsiteX17" fmla="*/ 2976106 w 5511308"/>
              <a:gd name="connsiteY17" fmla="*/ 2914399 h 2914399"/>
              <a:gd name="connsiteX18" fmla="*/ 2397419 w 5511308"/>
              <a:gd name="connsiteY18" fmla="*/ 2914399 h 2914399"/>
              <a:gd name="connsiteX19" fmla="*/ 1818732 w 5511308"/>
              <a:gd name="connsiteY19" fmla="*/ 2914399 h 2914399"/>
              <a:gd name="connsiteX20" fmla="*/ 1074705 w 5511308"/>
              <a:gd name="connsiteY20" fmla="*/ 2914399 h 2914399"/>
              <a:gd name="connsiteX21" fmla="*/ 0 w 5511308"/>
              <a:gd name="connsiteY21" fmla="*/ 2914399 h 2914399"/>
              <a:gd name="connsiteX22" fmla="*/ 0 w 5511308"/>
              <a:gd name="connsiteY22" fmla="*/ 2273231 h 2914399"/>
              <a:gd name="connsiteX23" fmla="*/ 0 w 5511308"/>
              <a:gd name="connsiteY23" fmla="*/ 1748639 h 2914399"/>
              <a:gd name="connsiteX24" fmla="*/ 0 w 5511308"/>
              <a:gd name="connsiteY24" fmla="*/ 1194904 h 2914399"/>
              <a:gd name="connsiteX25" fmla="*/ 0 w 5511308"/>
              <a:gd name="connsiteY25" fmla="*/ 612024 h 2914399"/>
              <a:gd name="connsiteX26" fmla="*/ 0 w 5511308"/>
              <a:gd name="connsiteY26" fmla="*/ 0 h 291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11308" h="2914399" fill="none" extrusionOk="0">
                <a:moveTo>
                  <a:pt x="0" y="0"/>
                </a:moveTo>
                <a:cubicBezTo>
                  <a:pt x="149387" y="21783"/>
                  <a:pt x="373541" y="1274"/>
                  <a:pt x="523574" y="0"/>
                </a:cubicBezTo>
                <a:cubicBezTo>
                  <a:pt x="673607" y="-1274"/>
                  <a:pt x="860826" y="-12545"/>
                  <a:pt x="1157375" y="0"/>
                </a:cubicBezTo>
                <a:cubicBezTo>
                  <a:pt x="1453924" y="12545"/>
                  <a:pt x="1756337" y="25679"/>
                  <a:pt x="1956514" y="0"/>
                </a:cubicBezTo>
                <a:cubicBezTo>
                  <a:pt x="2156691" y="-25679"/>
                  <a:pt x="2432336" y="-9778"/>
                  <a:pt x="2755654" y="0"/>
                </a:cubicBezTo>
                <a:cubicBezTo>
                  <a:pt x="3078972" y="9778"/>
                  <a:pt x="3189789" y="28037"/>
                  <a:pt x="3334341" y="0"/>
                </a:cubicBezTo>
                <a:cubicBezTo>
                  <a:pt x="3478893" y="-28037"/>
                  <a:pt x="3723281" y="5508"/>
                  <a:pt x="4023255" y="0"/>
                </a:cubicBezTo>
                <a:cubicBezTo>
                  <a:pt x="4323229" y="-5508"/>
                  <a:pt x="4513984" y="-20227"/>
                  <a:pt x="4767281" y="0"/>
                </a:cubicBezTo>
                <a:cubicBezTo>
                  <a:pt x="5020578" y="20227"/>
                  <a:pt x="5157960" y="-7225"/>
                  <a:pt x="5511308" y="0"/>
                </a:cubicBezTo>
                <a:cubicBezTo>
                  <a:pt x="5521289" y="147910"/>
                  <a:pt x="5505885" y="448831"/>
                  <a:pt x="5511308" y="641168"/>
                </a:cubicBezTo>
                <a:cubicBezTo>
                  <a:pt x="5516731" y="833505"/>
                  <a:pt x="5487292" y="1008191"/>
                  <a:pt x="5511308" y="1253192"/>
                </a:cubicBezTo>
                <a:cubicBezTo>
                  <a:pt x="5535324" y="1498193"/>
                  <a:pt x="5528217" y="1576053"/>
                  <a:pt x="5511308" y="1806927"/>
                </a:cubicBezTo>
                <a:cubicBezTo>
                  <a:pt x="5494399" y="2037801"/>
                  <a:pt x="5518412" y="2268813"/>
                  <a:pt x="5511308" y="2389807"/>
                </a:cubicBezTo>
                <a:cubicBezTo>
                  <a:pt x="5504204" y="2510801"/>
                  <a:pt x="5517710" y="2768018"/>
                  <a:pt x="5511308" y="2914399"/>
                </a:cubicBezTo>
                <a:cubicBezTo>
                  <a:pt x="5309959" y="2911498"/>
                  <a:pt x="5146121" y="2921285"/>
                  <a:pt x="4987734" y="2914399"/>
                </a:cubicBezTo>
                <a:cubicBezTo>
                  <a:pt x="4829347" y="2907513"/>
                  <a:pt x="4649747" y="2938399"/>
                  <a:pt x="4464159" y="2914399"/>
                </a:cubicBezTo>
                <a:cubicBezTo>
                  <a:pt x="4278571" y="2890399"/>
                  <a:pt x="4049767" y="2907809"/>
                  <a:pt x="3665020" y="2914399"/>
                </a:cubicBezTo>
                <a:cubicBezTo>
                  <a:pt x="3280273" y="2920989"/>
                  <a:pt x="3117256" y="2929579"/>
                  <a:pt x="2976106" y="2914399"/>
                </a:cubicBezTo>
                <a:cubicBezTo>
                  <a:pt x="2834956" y="2899219"/>
                  <a:pt x="2663865" y="2927873"/>
                  <a:pt x="2397419" y="2914399"/>
                </a:cubicBezTo>
                <a:cubicBezTo>
                  <a:pt x="2130973" y="2900925"/>
                  <a:pt x="2061732" y="2917035"/>
                  <a:pt x="1818732" y="2914399"/>
                </a:cubicBezTo>
                <a:cubicBezTo>
                  <a:pt x="1575732" y="2911763"/>
                  <a:pt x="1338998" y="2878339"/>
                  <a:pt x="1074705" y="2914399"/>
                </a:cubicBezTo>
                <a:cubicBezTo>
                  <a:pt x="810412" y="2950459"/>
                  <a:pt x="240407" y="2872369"/>
                  <a:pt x="0" y="2914399"/>
                </a:cubicBezTo>
                <a:cubicBezTo>
                  <a:pt x="20665" y="2625711"/>
                  <a:pt x="-8788" y="2582846"/>
                  <a:pt x="0" y="2273231"/>
                </a:cubicBezTo>
                <a:cubicBezTo>
                  <a:pt x="8788" y="1963616"/>
                  <a:pt x="-18612" y="1996371"/>
                  <a:pt x="0" y="1748639"/>
                </a:cubicBezTo>
                <a:cubicBezTo>
                  <a:pt x="18612" y="1500907"/>
                  <a:pt x="-9131" y="1357826"/>
                  <a:pt x="0" y="1194904"/>
                </a:cubicBezTo>
                <a:cubicBezTo>
                  <a:pt x="9131" y="1031982"/>
                  <a:pt x="22355" y="840597"/>
                  <a:pt x="0" y="612024"/>
                </a:cubicBezTo>
                <a:cubicBezTo>
                  <a:pt x="-22355" y="383451"/>
                  <a:pt x="-4900" y="233322"/>
                  <a:pt x="0" y="0"/>
                </a:cubicBezTo>
                <a:close/>
              </a:path>
              <a:path w="5511308" h="2914399" stroke="0" extrusionOk="0">
                <a:moveTo>
                  <a:pt x="0" y="0"/>
                </a:moveTo>
                <a:cubicBezTo>
                  <a:pt x="254059" y="18021"/>
                  <a:pt x="411430" y="25679"/>
                  <a:pt x="633800" y="0"/>
                </a:cubicBezTo>
                <a:cubicBezTo>
                  <a:pt x="856170" y="-25679"/>
                  <a:pt x="1004348" y="-16040"/>
                  <a:pt x="1212488" y="0"/>
                </a:cubicBezTo>
                <a:cubicBezTo>
                  <a:pt x="1420628" y="16040"/>
                  <a:pt x="1725715" y="-36042"/>
                  <a:pt x="1956514" y="0"/>
                </a:cubicBezTo>
                <a:cubicBezTo>
                  <a:pt x="2187313" y="36042"/>
                  <a:pt x="2485576" y="-17690"/>
                  <a:pt x="2755654" y="0"/>
                </a:cubicBezTo>
                <a:cubicBezTo>
                  <a:pt x="3025732" y="17690"/>
                  <a:pt x="3161634" y="23195"/>
                  <a:pt x="3389454" y="0"/>
                </a:cubicBezTo>
                <a:cubicBezTo>
                  <a:pt x="3617274" y="-23195"/>
                  <a:pt x="3939819" y="30651"/>
                  <a:pt x="4188594" y="0"/>
                </a:cubicBezTo>
                <a:cubicBezTo>
                  <a:pt x="4437369" y="-30651"/>
                  <a:pt x="4535657" y="13292"/>
                  <a:pt x="4767281" y="0"/>
                </a:cubicBezTo>
                <a:cubicBezTo>
                  <a:pt x="4998905" y="-13292"/>
                  <a:pt x="5243401" y="-28668"/>
                  <a:pt x="5511308" y="0"/>
                </a:cubicBezTo>
                <a:cubicBezTo>
                  <a:pt x="5512623" y="149136"/>
                  <a:pt x="5500730" y="323913"/>
                  <a:pt x="5511308" y="495448"/>
                </a:cubicBezTo>
                <a:cubicBezTo>
                  <a:pt x="5521886" y="666983"/>
                  <a:pt x="5539003" y="896924"/>
                  <a:pt x="5511308" y="1078328"/>
                </a:cubicBezTo>
                <a:cubicBezTo>
                  <a:pt x="5483613" y="1259732"/>
                  <a:pt x="5500888" y="1537844"/>
                  <a:pt x="5511308" y="1719495"/>
                </a:cubicBezTo>
                <a:cubicBezTo>
                  <a:pt x="5521728" y="1901146"/>
                  <a:pt x="5521292" y="2123184"/>
                  <a:pt x="5511308" y="2244087"/>
                </a:cubicBezTo>
                <a:cubicBezTo>
                  <a:pt x="5501324" y="2364990"/>
                  <a:pt x="5490198" y="2711190"/>
                  <a:pt x="5511308" y="2914399"/>
                </a:cubicBezTo>
                <a:cubicBezTo>
                  <a:pt x="5167439" y="2931107"/>
                  <a:pt x="5046773" y="2939433"/>
                  <a:pt x="4767281" y="2914399"/>
                </a:cubicBezTo>
                <a:cubicBezTo>
                  <a:pt x="4487789" y="2889365"/>
                  <a:pt x="4348192" y="2882767"/>
                  <a:pt x="4078368" y="2914399"/>
                </a:cubicBezTo>
                <a:cubicBezTo>
                  <a:pt x="3808544" y="2946031"/>
                  <a:pt x="3590840" y="2920468"/>
                  <a:pt x="3444568" y="2914399"/>
                </a:cubicBezTo>
                <a:cubicBezTo>
                  <a:pt x="3298296" y="2908330"/>
                  <a:pt x="2987685" y="2916883"/>
                  <a:pt x="2645428" y="2914399"/>
                </a:cubicBezTo>
                <a:cubicBezTo>
                  <a:pt x="2303171" y="2911915"/>
                  <a:pt x="2127892" y="2884895"/>
                  <a:pt x="1901401" y="2914399"/>
                </a:cubicBezTo>
                <a:cubicBezTo>
                  <a:pt x="1674910" y="2943903"/>
                  <a:pt x="1520848" y="2894191"/>
                  <a:pt x="1267601" y="2914399"/>
                </a:cubicBezTo>
                <a:cubicBezTo>
                  <a:pt x="1014354" y="2934607"/>
                  <a:pt x="795225" y="2931191"/>
                  <a:pt x="633800" y="2914399"/>
                </a:cubicBezTo>
                <a:cubicBezTo>
                  <a:pt x="472375" y="2897607"/>
                  <a:pt x="279040" y="2935976"/>
                  <a:pt x="0" y="2914399"/>
                </a:cubicBezTo>
                <a:cubicBezTo>
                  <a:pt x="-14886" y="2616737"/>
                  <a:pt x="-17957" y="2440021"/>
                  <a:pt x="0" y="2273231"/>
                </a:cubicBezTo>
                <a:cubicBezTo>
                  <a:pt x="17957" y="2106441"/>
                  <a:pt x="-18541" y="1889882"/>
                  <a:pt x="0" y="1719495"/>
                </a:cubicBezTo>
                <a:cubicBezTo>
                  <a:pt x="18541" y="1549108"/>
                  <a:pt x="16530" y="1360233"/>
                  <a:pt x="0" y="1107472"/>
                </a:cubicBezTo>
                <a:cubicBezTo>
                  <a:pt x="-16530" y="854711"/>
                  <a:pt x="40293" y="43458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0520156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BA71A02-94A6-4482-A405-4AEFF59AE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9" y="461117"/>
            <a:ext cx="4439204" cy="3923752"/>
          </a:xfrm>
          <a:custGeom>
            <a:avLst/>
            <a:gdLst>
              <a:gd name="connsiteX0" fmla="*/ 0 w 4439204"/>
              <a:gd name="connsiteY0" fmla="*/ 0 h 3923752"/>
              <a:gd name="connsiteX1" fmla="*/ 589780 w 4439204"/>
              <a:gd name="connsiteY1" fmla="*/ 0 h 3923752"/>
              <a:gd name="connsiteX2" fmla="*/ 1135168 w 4439204"/>
              <a:gd name="connsiteY2" fmla="*/ 0 h 3923752"/>
              <a:gd name="connsiteX3" fmla="*/ 1636164 w 4439204"/>
              <a:gd name="connsiteY3" fmla="*/ 0 h 3923752"/>
              <a:gd name="connsiteX4" fmla="*/ 2359120 w 4439204"/>
              <a:gd name="connsiteY4" fmla="*/ 0 h 3923752"/>
              <a:gd name="connsiteX5" fmla="*/ 3037684 w 4439204"/>
              <a:gd name="connsiteY5" fmla="*/ 0 h 3923752"/>
              <a:gd name="connsiteX6" fmla="*/ 3760640 w 4439204"/>
              <a:gd name="connsiteY6" fmla="*/ 0 h 3923752"/>
              <a:gd name="connsiteX7" fmla="*/ 4439204 w 4439204"/>
              <a:gd name="connsiteY7" fmla="*/ 0 h 3923752"/>
              <a:gd name="connsiteX8" fmla="*/ 4439204 w 4439204"/>
              <a:gd name="connsiteY8" fmla="*/ 536246 h 3923752"/>
              <a:gd name="connsiteX9" fmla="*/ 4439204 w 4439204"/>
              <a:gd name="connsiteY9" fmla="*/ 1229442 h 3923752"/>
              <a:gd name="connsiteX10" fmla="*/ 4439204 w 4439204"/>
              <a:gd name="connsiteY10" fmla="*/ 1844163 h 3923752"/>
              <a:gd name="connsiteX11" fmla="*/ 4439204 w 4439204"/>
              <a:gd name="connsiteY11" fmla="*/ 2498122 h 3923752"/>
              <a:gd name="connsiteX12" fmla="*/ 4439204 w 4439204"/>
              <a:gd name="connsiteY12" fmla="*/ 3191318 h 3923752"/>
              <a:gd name="connsiteX13" fmla="*/ 4439204 w 4439204"/>
              <a:gd name="connsiteY13" fmla="*/ 3923752 h 3923752"/>
              <a:gd name="connsiteX14" fmla="*/ 3805032 w 4439204"/>
              <a:gd name="connsiteY14" fmla="*/ 3923752 h 3923752"/>
              <a:gd name="connsiteX15" fmla="*/ 3082076 w 4439204"/>
              <a:gd name="connsiteY15" fmla="*/ 3923752 h 3923752"/>
              <a:gd name="connsiteX16" fmla="*/ 2359120 w 4439204"/>
              <a:gd name="connsiteY16" fmla="*/ 3923752 h 3923752"/>
              <a:gd name="connsiteX17" fmla="*/ 1769340 w 4439204"/>
              <a:gd name="connsiteY17" fmla="*/ 3923752 h 3923752"/>
              <a:gd name="connsiteX18" fmla="*/ 1179560 w 4439204"/>
              <a:gd name="connsiteY18" fmla="*/ 3923752 h 3923752"/>
              <a:gd name="connsiteX19" fmla="*/ 0 w 4439204"/>
              <a:gd name="connsiteY19" fmla="*/ 3923752 h 3923752"/>
              <a:gd name="connsiteX20" fmla="*/ 0 w 4439204"/>
              <a:gd name="connsiteY20" fmla="*/ 3348268 h 3923752"/>
              <a:gd name="connsiteX21" fmla="*/ 0 w 4439204"/>
              <a:gd name="connsiteY21" fmla="*/ 2615835 h 3923752"/>
              <a:gd name="connsiteX22" fmla="*/ 0 w 4439204"/>
              <a:gd name="connsiteY22" fmla="*/ 2079589 h 3923752"/>
              <a:gd name="connsiteX23" fmla="*/ 0 w 4439204"/>
              <a:gd name="connsiteY23" fmla="*/ 1504105 h 3923752"/>
              <a:gd name="connsiteX24" fmla="*/ 0 w 4439204"/>
              <a:gd name="connsiteY24" fmla="*/ 928621 h 3923752"/>
              <a:gd name="connsiteX25" fmla="*/ 0 w 4439204"/>
              <a:gd name="connsiteY25" fmla="*/ 0 h 392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39204" h="3923752" fill="none" extrusionOk="0">
                <a:moveTo>
                  <a:pt x="0" y="0"/>
                </a:moveTo>
                <a:cubicBezTo>
                  <a:pt x="196591" y="-2082"/>
                  <a:pt x="374230" y="-18404"/>
                  <a:pt x="589780" y="0"/>
                </a:cubicBezTo>
                <a:cubicBezTo>
                  <a:pt x="805330" y="18404"/>
                  <a:pt x="1011097" y="-25955"/>
                  <a:pt x="1135168" y="0"/>
                </a:cubicBezTo>
                <a:cubicBezTo>
                  <a:pt x="1259239" y="25955"/>
                  <a:pt x="1521481" y="-17426"/>
                  <a:pt x="1636164" y="0"/>
                </a:cubicBezTo>
                <a:cubicBezTo>
                  <a:pt x="1750847" y="17426"/>
                  <a:pt x="2059428" y="-1568"/>
                  <a:pt x="2359120" y="0"/>
                </a:cubicBezTo>
                <a:cubicBezTo>
                  <a:pt x="2658812" y="1568"/>
                  <a:pt x="2711333" y="-28807"/>
                  <a:pt x="3037684" y="0"/>
                </a:cubicBezTo>
                <a:cubicBezTo>
                  <a:pt x="3364035" y="28807"/>
                  <a:pt x="3475232" y="-18889"/>
                  <a:pt x="3760640" y="0"/>
                </a:cubicBezTo>
                <a:cubicBezTo>
                  <a:pt x="4046048" y="18889"/>
                  <a:pt x="4113801" y="-25752"/>
                  <a:pt x="4439204" y="0"/>
                </a:cubicBezTo>
                <a:cubicBezTo>
                  <a:pt x="4429602" y="118941"/>
                  <a:pt x="4426298" y="396830"/>
                  <a:pt x="4439204" y="536246"/>
                </a:cubicBezTo>
                <a:cubicBezTo>
                  <a:pt x="4452110" y="675662"/>
                  <a:pt x="4469128" y="899079"/>
                  <a:pt x="4439204" y="1229442"/>
                </a:cubicBezTo>
                <a:cubicBezTo>
                  <a:pt x="4409280" y="1559805"/>
                  <a:pt x="4447009" y="1669253"/>
                  <a:pt x="4439204" y="1844163"/>
                </a:cubicBezTo>
                <a:cubicBezTo>
                  <a:pt x="4431399" y="2019073"/>
                  <a:pt x="4441688" y="2341387"/>
                  <a:pt x="4439204" y="2498122"/>
                </a:cubicBezTo>
                <a:cubicBezTo>
                  <a:pt x="4436720" y="2654857"/>
                  <a:pt x="4415210" y="2972111"/>
                  <a:pt x="4439204" y="3191318"/>
                </a:cubicBezTo>
                <a:cubicBezTo>
                  <a:pt x="4463198" y="3410525"/>
                  <a:pt x="4454986" y="3571499"/>
                  <a:pt x="4439204" y="3923752"/>
                </a:cubicBezTo>
                <a:cubicBezTo>
                  <a:pt x="4263218" y="3909215"/>
                  <a:pt x="3934411" y="3948473"/>
                  <a:pt x="3805032" y="3923752"/>
                </a:cubicBezTo>
                <a:cubicBezTo>
                  <a:pt x="3675653" y="3899031"/>
                  <a:pt x="3411376" y="3903763"/>
                  <a:pt x="3082076" y="3923752"/>
                </a:cubicBezTo>
                <a:cubicBezTo>
                  <a:pt x="2752776" y="3943741"/>
                  <a:pt x="2567587" y="3939449"/>
                  <a:pt x="2359120" y="3923752"/>
                </a:cubicBezTo>
                <a:cubicBezTo>
                  <a:pt x="2150653" y="3908055"/>
                  <a:pt x="1948754" y="3940023"/>
                  <a:pt x="1769340" y="3923752"/>
                </a:cubicBezTo>
                <a:cubicBezTo>
                  <a:pt x="1589926" y="3907481"/>
                  <a:pt x="1379427" y="3936212"/>
                  <a:pt x="1179560" y="3923752"/>
                </a:cubicBezTo>
                <a:cubicBezTo>
                  <a:pt x="979693" y="3911292"/>
                  <a:pt x="517438" y="3967003"/>
                  <a:pt x="0" y="3923752"/>
                </a:cubicBezTo>
                <a:cubicBezTo>
                  <a:pt x="16965" y="3686093"/>
                  <a:pt x="1578" y="3575393"/>
                  <a:pt x="0" y="3348268"/>
                </a:cubicBezTo>
                <a:cubicBezTo>
                  <a:pt x="-1578" y="3121143"/>
                  <a:pt x="6617" y="2844539"/>
                  <a:pt x="0" y="2615835"/>
                </a:cubicBezTo>
                <a:cubicBezTo>
                  <a:pt x="-6617" y="2387131"/>
                  <a:pt x="10294" y="2260857"/>
                  <a:pt x="0" y="2079589"/>
                </a:cubicBezTo>
                <a:cubicBezTo>
                  <a:pt x="-10294" y="1898321"/>
                  <a:pt x="12133" y="1689564"/>
                  <a:pt x="0" y="1504105"/>
                </a:cubicBezTo>
                <a:cubicBezTo>
                  <a:pt x="-12133" y="1318646"/>
                  <a:pt x="-27421" y="1192338"/>
                  <a:pt x="0" y="928621"/>
                </a:cubicBezTo>
                <a:cubicBezTo>
                  <a:pt x="27421" y="664904"/>
                  <a:pt x="36527" y="257382"/>
                  <a:pt x="0" y="0"/>
                </a:cubicBezTo>
                <a:close/>
              </a:path>
              <a:path w="4439204" h="3923752" stroke="0" extrusionOk="0">
                <a:moveTo>
                  <a:pt x="0" y="0"/>
                </a:moveTo>
                <a:cubicBezTo>
                  <a:pt x="271779" y="-12529"/>
                  <a:pt x="426525" y="13597"/>
                  <a:pt x="545388" y="0"/>
                </a:cubicBezTo>
                <a:cubicBezTo>
                  <a:pt x="664251" y="-13597"/>
                  <a:pt x="889131" y="-4076"/>
                  <a:pt x="1046384" y="0"/>
                </a:cubicBezTo>
                <a:cubicBezTo>
                  <a:pt x="1203637" y="4076"/>
                  <a:pt x="1476865" y="-10233"/>
                  <a:pt x="1636164" y="0"/>
                </a:cubicBezTo>
                <a:cubicBezTo>
                  <a:pt x="1795463" y="10233"/>
                  <a:pt x="2038633" y="21940"/>
                  <a:pt x="2359120" y="0"/>
                </a:cubicBezTo>
                <a:cubicBezTo>
                  <a:pt x="2679607" y="-21940"/>
                  <a:pt x="2644519" y="-19415"/>
                  <a:pt x="2904508" y="0"/>
                </a:cubicBezTo>
                <a:cubicBezTo>
                  <a:pt x="3164497" y="19415"/>
                  <a:pt x="3412833" y="-88"/>
                  <a:pt x="3627464" y="0"/>
                </a:cubicBezTo>
                <a:cubicBezTo>
                  <a:pt x="3842095" y="88"/>
                  <a:pt x="4219067" y="28295"/>
                  <a:pt x="4439204" y="0"/>
                </a:cubicBezTo>
                <a:cubicBezTo>
                  <a:pt x="4412022" y="189164"/>
                  <a:pt x="4411473" y="506159"/>
                  <a:pt x="4439204" y="693196"/>
                </a:cubicBezTo>
                <a:cubicBezTo>
                  <a:pt x="4466935" y="880233"/>
                  <a:pt x="4461653" y="1050880"/>
                  <a:pt x="4439204" y="1268680"/>
                </a:cubicBezTo>
                <a:cubicBezTo>
                  <a:pt x="4416755" y="1486480"/>
                  <a:pt x="4449036" y="1765925"/>
                  <a:pt x="4439204" y="2001114"/>
                </a:cubicBezTo>
                <a:cubicBezTo>
                  <a:pt x="4429372" y="2236303"/>
                  <a:pt x="4461034" y="2366841"/>
                  <a:pt x="4439204" y="2615835"/>
                </a:cubicBezTo>
                <a:cubicBezTo>
                  <a:pt x="4417374" y="2864829"/>
                  <a:pt x="4435636" y="3084897"/>
                  <a:pt x="4439204" y="3230556"/>
                </a:cubicBezTo>
                <a:cubicBezTo>
                  <a:pt x="4442772" y="3376215"/>
                  <a:pt x="4431594" y="3629698"/>
                  <a:pt x="4439204" y="3923752"/>
                </a:cubicBezTo>
                <a:cubicBezTo>
                  <a:pt x="4248336" y="3929682"/>
                  <a:pt x="4155711" y="3907619"/>
                  <a:pt x="3938208" y="3923752"/>
                </a:cubicBezTo>
                <a:cubicBezTo>
                  <a:pt x="3720705" y="3939885"/>
                  <a:pt x="3649768" y="3948422"/>
                  <a:pt x="3437212" y="3923752"/>
                </a:cubicBezTo>
                <a:cubicBezTo>
                  <a:pt x="3224656" y="3899082"/>
                  <a:pt x="3062442" y="3894144"/>
                  <a:pt x="2758648" y="3923752"/>
                </a:cubicBezTo>
                <a:cubicBezTo>
                  <a:pt x="2454854" y="3953360"/>
                  <a:pt x="2298426" y="3914610"/>
                  <a:pt x="2080084" y="3923752"/>
                </a:cubicBezTo>
                <a:cubicBezTo>
                  <a:pt x="1861742" y="3932894"/>
                  <a:pt x="1749524" y="3910424"/>
                  <a:pt x="1534696" y="3923752"/>
                </a:cubicBezTo>
                <a:cubicBezTo>
                  <a:pt x="1319868" y="3937080"/>
                  <a:pt x="1146004" y="3918612"/>
                  <a:pt x="1033700" y="3923752"/>
                </a:cubicBezTo>
                <a:cubicBezTo>
                  <a:pt x="921396" y="3928892"/>
                  <a:pt x="301382" y="3942623"/>
                  <a:pt x="0" y="3923752"/>
                </a:cubicBezTo>
                <a:cubicBezTo>
                  <a:pt x="1177" y="3695485"/>
                  <a:pt x="12182" y="3616844"/>
                  <a:pt x="0" y="3348268"/>
                </a:cubicBezTo>
                <a:cubicBezTo>
                  <a:pt x="-12182" y="3079692"/>
                  <a:pt x="9727" y="3013344"/>
                  <a:pt x="0" y="2772785"/>
                </a:cubicBezTo>
                <a:cubicBezTo>
                  <a:pt x="-9727" y="2532226"/>
                  <a:pt x="-2742" y="2426198"/>
                  <a:pt x="0" y="2118826"/>
                </a:cubicBezTo>
                <a:cubicBezTo>
                  <a:pt x="2742" y="1811454"/>
                  <a:pt x="16590" y="1778720"/>
                  <a:pt x="0" y="1582580"/>
                </a:cubicBezTo>
                <a:cubicBezTo>
                  <a:pt x="-16590" y="1386440"/>
                  <a:pt x="4436" y="1138403"/>
                  <a:pt x="0" y="850146"/>
                </a:cubicBezTo>
                <a:cubicBezTo>
                  <a:pt x="-4436" y="561889"/>
                  <a:pt x="4507" y="35860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122560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0BD5B-0336-4CF5-BB86-A829115FF04A}"/>
              </a:ext>
            </a:extLst>
          </p:cNvPr>
          <p:cNvSpPr txBox="1"/>
          <p:nvPr/>
        </p:nvSpPr>
        <p:spPr>
          <a:xfrm>
            <a:off x="4857822" y="472386"/>
            <a:ext cx="71674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PESCurve()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generate a generalised PES model curve, defining a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primary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and </a:t>
            </a:r>
            <a:r>
              <a:rPr lang="en-GB" sz="1600" b="0" i="0" u="sng" dirty="0">
                <a:effectLst/>
                <a:latin typeface="Arial Nova Cond" panose="020B0506020202020204" pitchFamily="34" charset="0"/>
              </a:rPr>
              <a:t>spin-orbit split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component.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A linear combination of these can be used to fit XPS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87DA2-75C8-4C90-8ECD-787880326E60}"/>
              </a:ext>
            </a:extLst>
          </p:cNvPr>
          <p:cNvSpPr txBox="1"/>
          <p:nvPr/>
        </p:nvSpPr>
        <p:spPr>
          <a:xfrm>
            <a:off x="4873926" y="3571335"/>
            <a:ext cx="7366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‘Example_003_PES_Model_Curves.mlx’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838B7-B2D8-4120-8F73-013548E1FA2D}"/>
              </a:ext>
            </a:extLst>
          </p:cNvPr>
          <p:cNvSpPr txBox="1"/>
          <p:nvPr/>
        </p:nvSpPr>
        <p:spPr>
          <a:xfrm>
            <a:off x="1698687" y="4926007"/>
            <a:ext cx="1380944" cy="6001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convolved with FDD at Fermi-edge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7D99B8-20D3-4EBF-B0B4-4988617BA814}"/>
              </a:ext>
            </a:extLst>
          </p:cNvPr>
          <p:cNvSpPr txBox="1"/>
          <p:nvPr/>
        </p:nvSpPr>
        <p:spPr>
          <a:xfrm>
            <a:off x="4822168" y="4612580"/>
            <a:ext cx="1190444" cy="127727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1100" b="1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 Curve generated from the layer summation of a potential profile, enveloped over the IMFP.</a:t>
            </a:r>
          </a:p>
        </p:txBody>
      </p:sp>
    </p:spTree>
    <p:extLst>
      <p:ext uri="{BB962C8B-B14F-4D97-AF65-F5344CB8AC3E}">
        <p14:creationId xmlns:p14="http://schemas.microsoft.com/office/powerpoint/2010/main" val="349737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 Showcase of the offered PES background curves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209ED1-DF18-4404-B2EA-EEBF633DDE84}"/>
              </a:ext>
            </a:extLst>
          </p:cNvPr>
          <p:cNvGrpSpPr/>
          <p:nvPr/>
        </p:nvGrpSpPr>
        <p:grpSpPr>
          <a:xfrm>
            <a:off x="53918" y="430446"/>
            <a:ext cx="9910626" cy="5944475"/>
            <a:chOff x="53918" y="542589"/>
            <a:chExt cx="10191978" cy="6113232"/>
          </a:xfrm>
        </p:grpSpPr>
        <p:pic>
          <p:nvPicPr>
            <p:cNvPr id="6" name="Picture 5" descr="Histogram&#10;&#10;Description automatically generated with medium confidence">
              <a:extLst>
                <a:ext uri="{FF2B5EF4-FFF2-40B4-BE49-F238E27FC236}">
                  <a16:creationId xmlns:a16="http://schemas.microsoft.com/office/drawing/2014/main" id="{4BFF76A2-F3FA-7623-A4A5-41133191C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8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606729 w 3370717"/>
                <a:gd name="connsiteY1" fmla="*/ 0 h 3034845"/>
                <a:gd name="connsiteX2" fmla="*/ 1280872 w 3370717"/>
                <a:gd name="connsiteY2" fmla="*/ 0 h 3034845"/>
                <a:gd name="connsiteX3" fmla="*/ 1988723 w 3370717"/>
                <a:gd name="connsiteY3" fmla="*/ 0 h 3034845"/>
                <a:gd name="connsiteX4" fmla="*/ 2595452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76621 h 3034845"/>
                <a:gd name="connsiteX7" fmla="*/ 3370717 w 3370717"/>
                <a:gd name="connsiteY7" fmla="*/ 1122893 h 3034845"/>
                <a:gd name="connsiteX8" fmla="*/ 3370717 w 3370717"/>
                <a:gd name="connsiteY8" fmla="*/ 1790559 h 3034845"/>
                <a:gd name="connsiteX9" fmla="*/ 3370717 w 3370717"/>
                <a:gd name="connsiteY9" fmla="*/ 2397528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2056137 w 3370717"/>
                <a:gd name="connsiteY12" fmla="*/ 3034845 h 3034845"/>
                <a:gd name="connsiteX13" fmla="*/ 1449408 w 3370717"/>
                <a:gd name="connsiteY13" fmla="*/ 3034845 h 3034845"/>
                <a:gd name="connsiteX14" fmla="*/ 741558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97528 h 3034845"/>
                <a:gd name="connsiteX17" fmla="*/ 0 w 3370717"/>
                <a:gd name="connsiteY17" fmla="*/ 1790559 h 3034845"/>
                <a:gd name="connsiteX18" fmla="*/ 0 w 3370717"/>
                <a:gd name="connsiteY18" fmla="*/ 1153241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50541" y="-15491"/>
                    <a:pt x="393637" y="-5881"/>
                    <a:pt x="606729" y="0"/>
                  </a:cubicBezTo>
                  <a:cubicBezTo>
                    <a:pt x="819821" y="5881"/>
                    <a:pt x="957203" y="28270"/>
                    <a:pt x="1280872" y="0"/>
                  </a:cubicBezTo>
                  <a:cubicBezTo>
                    <a:pt x="1604541" y="-28270"/>
                    <a:pt x="1640553" y="2947"/>
                    <a:pt x="1988723" y="0"/>
                  </a:cubicBezTo>
                  <a:cubicBezTo>
                    <a:pt x="2336893" y="-2947"/>
                    <a:pt x="2319852" y="-25771"/>
                    <a:pt x="2595452" y="0"/>
                  </a:cubicBezTo>
                  <a:cubicBezTo>
                    <a:pt x="2871052" y="25771"/>
                    <a:pt x="3043962" y="-11355"/>
                    <a:pt x="3370717" y="0"/>
                  </a:cubicBezTo>
                  <a:cubicBezTo>
                    <a:pt x="3352057" y="189930"/>
                    <a:pt x="3357530" y="456207"/>
                    <a:pt x="3370717" y="576621"/>
                  </a:cubicBezTo>
                  <a:cubicBezTo>
                    <a:pt x="3383904" y="697035"/>
                    <a:pt x="3388296" y="976288"/>
                    <a:pt x="3370717" y="1122893"/>
                  </a:cubicBezTo>
                  <a:cubicBezTo>
                    <a:pt x="3353138" y="1269498"/>
                    <a:pt x="3368573" y="1607405"/>
                    <a:pt x="3370717" y="1790559"/>
                  </a:cubicBezTo>
                  <a:cubicBezTo>
                    <a:pt x="3372861" y="1973713"/>
                    <a:pt x="3345091" y="2170451"/>
                    <a:pt x="3370717" y="2397528"/>
                  </a:cubicBezTo>
                  <a:cubicBezTo>
                    <a:pt x="3396343" y="2624605"/>
                    <a:pt x="3391009" y="2808422"/>
                    <a:pt x="3370717" y="3034845"/>
                  </a:cubicBezTo>
                  <a:cubicBezTo>
                    <a:pt x="3036772" y="3055242"/>
                    <a:pt x="2998151" y="3053187"/>
                    <a:pt x="2662866" y="3034845"/>
                  </a:cubicBezTo>
                  <a:cubicBezTo>
                    <a:pt x="2327581" y="3016503"/>
                    <a:pt x="2284259" y="3018089"/>
                    <a:pt x="2056137" y="3034845"/>
                  </a:cubicBezTo>
                  <a:cubicBezTo>
                    <a:pt x="1828015" y="3051601"/>
                    <a:pt x="1571063" y="3038235"/>
                    <a:pt x="1449408" y="3034845"/>
                  </a:cubicBezTo>
                  <a:cubicBezTo>
                    <a:pt x="1327753" y="3031455"/>
                    <a:pt x="1055869" y="3007524"/>
                    <a:pt x="741558" y="3034845"/>
                  </a:cubicBezTo>
                  <a:cubicBezTo>
                    <a:pt x="427247" y="3062167"/>
                    <a:pt x="237605" y="3056561"/>
                    <a:pt x="0" y="3034845"/>
                  </a:cubicBezTo>
                  <a:cubicBezTo>
                    <a:pt x="14511" y="2720874"/>
                    <a:pt x="-4143" y="2589655"/>
                    <a:pt x="0" y="2397528"/>
                  </a:cubicBezTo>
                  <a:cubicBezTo>
                    <a:pt x="4143" y="2205401"/>
                    <a:pt x="-16310" y="1929635"/>
                    <a:pt x="0" y="1790559"/>
                  </a:cubicBezTo>
                  <a:cubicBezTo>
                    <a:pt x="16310" y="1651483"/>
                    <a:pt x="-5009" y="1460856"/>
                    <a:pt x="0" y="1153241"/>
                  </a:cubicBezTo>
                  <a:cubicBezTo>
                    <a:pt x="5009" y="845626"/>
                    <a:pt x="-42934" y="506078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52180" y="-6233"/>
                    <a:pt x="485042" y="-5269"/>
                    <a:pt x="606729" y="0"/>
                  </a:cubicBezTo>
                  <a:cubicBezTo>
                    <a:pt x="728416" y="5269"/>
                    <a:pt x="913318" y="1552"/>
                    <a:pt x="1179751" y="0"/>
                  </a:cubicBezTo>
                  <a:cubicBezTo>
                    <a:pt x="1446184" y="-1552"/>
                    <a:pt x="1721135" y="-33507"/>
                    <a:pt x="1887602" y="0"/>
                  </a:cubicBezTo>
                  <a:cubicBezTo>
                    <a:pt x="2054069" y="33507"/>
                    <a:pt x="2192918" y="4752"/>
                    <a:pt x="2460623" y="0"/>
                  </a:cubicBezTo>
                  <a:cubicBezTo>
                    <a:pt x="2728328" y="-4752"/>
                    <a:pt x="2970485" y="1334"/>
                    <a:pt x="3370717" y="0"/>
                  </a:cubicBezTo>
                  <a:cubicBezTo>
                    <a:pt x="3355328" y="189588"/>
                    <a:pt x="3381864" y="477507"/>
                    <a:pt x="3370717" y="667666"/>
                  </a:cubicBezTo>
                  <a:cubicBezTo>
                    <a:pt x="3359570" y="857825"/>
                    <a:pt x="3366653" y="1048370"/>
                    <a:pt x="3370717" y="1213938"/>
                  </a:cubicBezTo>
                  <a:cubicBezTo>
                    <a:pt x="3374781" y="1379506"/>
                    <a:pt x="3361808" y="1491806"/>
                    <a:pt x="3370717" y="1729862"/>
                  </a:cubicBezTo>
                  <a:cubicBezTo>
                    <a:pt x="3379626" y="1967918"/>
                    <a:pt x="3399312" y="2140459"/>
                    <a:pt x="3370717" y="2367179"/>
                  </a:cubicBezTo>
                  <a:cubicBezTo>
                    <a:pt x="3342122" y="2593899"/>
                    <a:pt x="3337740" y="2831714"/>
                    <a:pt x="3370717" y="3034845"/>
                  </a:cubicBezTo>
                  <a:cubicBezTo>
                    <a:pt x="3098389" y="3055614"/>
                    <a:pt x="2851649" y="3042852"/>
                    <a:pt x="2696574" y="3034845"/>
                  </a:cubicBezTo>
                  <a:cubicBezTo>
                    <a:pt x="2541499" y="3026838"/>
                    <a:pt x="2359392" y="3057182"/>
                    <a:pt x="2089845" y="3034845"/>
                  </a:cubicBezTo>
                  <a:cubicBezTo>
                    <a:pt x="1820298" y="3012508"/>
                    <a:pt x="1677431" y="3048441"/>
                    <a:pt x="1516823" y="3034845"/>
                  </a:cubicBezTo>
                  <a:cubicBezTo>
                    <a:pt x="1356215" y="3021249"/>
                    <a:pt x="1151997" y="3053422"/>
                    <a:pt x="808972" y="3034845"/>
                  </a:cubicBezTo>
                  <a:cubicBezTo>
                    <a:pt x="465947" y="3016268"/>
                    <a:pt x="352720" y="3028919"/>
                    <a:pt x="0" y="3034845"/>
                  </a:cubicBezTo>
                  <a:cubicBezTo>
                    <a:pt x="-28036" y="2877637"/>
                    <a:pt x="9541" y="2640358"/>
                    <a:pt x="0" y="2458224"/>
                  </a:cubicBezTo>
                  <a:cubicBezTo>
                    <a:pt x="-9541" y="2276090"/>
                    <a:pt x="841" y="2081973"/>
                    <a:pt x="0" y="1911952"/>
                  </a:cubicBezTo>
                  <a:cubicBezTo>
                    <a:pt x="-841" y="1741931"/>
                    <a:pt x="-32892" y="1454852"/>
                    <a:pt x="0" y="1244286"/>
                  </a:cubicBezTo>
                  <a:cubicBezTo>
                    <a:pt x="32892" y="1033720"/>
                    <a:pt x="-10411" y="850422"/>
                    <a:pt x="0" y="637317"/>
                  </a:cubicBezTo>
                  <a:cubicBezTo>
                    <a:pt x="10411" y="424212"/>
                    <a:pt x="20024" y="20911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9003433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8" name="Picture 7" descr="Histogram&#10;&#10;Description automatically generated">
              <a:extLst>
                <a:ext uri="{FF2B5EF4-FFF2-40B4-BE49-F238E27FC236}">
                  <a16:creationId xmlns:a16="http://schemas.microsoft.com/office/drawing/2014/main" id="{2BC1403B-9F92-565D-F9BB-E8C11FAD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177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741558 w 3370717"/>
                <a:gd name="connsiteY1" fmla="*/ 0 h 3034845"/>
                <a:gd name="connsiteX2" fmla="*/ 1449408 w 3370717"/>
                <a:gd name="connsiteY2" fmla="*/ 0 h 3034845"/>
                <a:gd name="connsiteX3" fmla="*/ 2157259 w 3370717"/>
                <a:gd name="connsiteY3" fmla="*/ 0 h 3034845"/>
                <a:gd name="connsiteX4" fmla="*/ 3370717 w 3370717"/>
                <a:gd name="connsiteY4" fmla="*/ 0 h 3034845"/>
                <a:gd name="connsiteX5" fmla="*/ 3370717 w 3370717"/>
                <a:gd name="connsiteY5" fmla="*/ 606969 h 3034845"/>
                <a:gd name="connsiteX6" fmla="*/ 3370717 w 3370717"/>
                <a:gd name="connsiteY6" fmla="*/ 1183590 h 3034845"/>
                <a:gd name="connsiteX7" fmla="*/ 3370717 w 3370717"/>
                <a:gd name="connsiteY7" fmla="*/ 1729862 h 3034845"/>
                <a:gd name="connsiteX8" fmla="*/ 3370717 w 3370717"/>
                <a:gd name="connsiteY8" fmla="*/ 2336831 h 3034845"/>
                <a:gd name="connsiteX9" fmla="*/ 3370717 w 3370717"/>
                <a:gd name="connsiteY9" fmla="*/ 3034845 h 3034845"/>
                <a:gd name="connsiteX10" fmla="*/ 2797695 w 3370717"/>
                <a:gd name="connsiteY10" fmla="*/ 3034845 h 3034845"/>
                <a:gd name="connsiteX11" fmla="*/ 2123552 w 3370717"/>
                <a:gd name="connsiteY11" fmla="*/ 3034845 h 3034845"/>
                <a:gd name="connsiteX12" fmla="*/ 1381994 w 3370717"/>
                <a:gd name="connsiteY12" fmla="*/ 3034845 h 3034845"/>
                <a:gd name="connsiteX13" fmla="*/ 674143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397528 h 3034845"/>
                <a:gd name="connsiteX16" fmla="*/ 0 w 3370717"/>
                <a:gd name="connsiteY16" fmla="*/ 1729862 h 3034845"/>
                <a:gd name="connsiteX17" fmla="*/ 0 w 3370717"/>
                <a:gd name="connsiteY17" fmla="*/ 1062196 h 3034845"/>
                <a:gd name="connsiteX18" fmla="*/ 0 w 3370717"/>
                <a:gd name="connsiteY18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268889" y="31568"/>
                    <a:pt x="413618" y="-36377"/>
                    <a:pt x="741558" y="0"/>
                  </a:cubicBezTo>
                  <a:cubicBezTo>
                    <a:pt x="1069498" y="36377"/>
                    <a:pt x="1192448" y="-16604"/>
                    <a:pt x="1449408" y="0"/>
                  </a:cubicBezTo>
                  <a:cubicBezTo>
                    <a:pt x="1706368" y="16604"/>
                    <a:pt x="1966374" y="-30394"/>
                    <a:pt x="2157259" y="0"/>
                  </a:cubicBezTo>
                  <a:cubicBezTo>
                    <a:pt x="2348144" y="30394"/>
                    <a:pt x="3063847" y="29588"/>
                    <a:pt x="3370717" y="0"/>
                  </a:cubicBezTo>
                  <a:cubicBezTo>
                    <a:pt x="3354544" y="211713"/>
                    <a:pt x="3392686" y="323155"/>
                    <a:pt x="3370717" y="606969"/>
                  </a:cubicBezTo>
                  <a:cubicBezTo>
                    <a:pt x="3348748" y="890783"/>
                    <a:pt x="3370129" y="1034372"/>
                    <a:pt x="3370717" y="1183590"/>
                  </a:cubicBezTo>
                  <a:cubicBezTo>
                    <a:pt x="3371305" y="1332808"/>
                    <a:pt x="3363900" y="1602508"/>
                    <a:pt x="3370717" y="1729862"/>
                  </a:cubicBezTo>
                  <a:cubicBezTo>
                    <a:pt x="3377534" y="1857216"/>
                    <a:pt x="3385632" y="2113243"/>
                    <a:pt x="3370717" y="2336831"/>
                  </a:cubicBezTo>
                  <a:cubicBezTo>
                    <a:pt x="3355802" y="2560419"/>
                    <a:pt x="3383887" y="2727578"/>
                    <a:pt x="3370717" y="3034845"/>
                  </a:cubicBezTo>
                  <a:cubicBezTo>
                    <a:pt x="3115305" y="3025913"/>
                    <a:pt x="2966134" y="3048567"/>
                    <a:pt x="2797695" y="3034845"/>
                  </a:cubicBezTo>
                  <a:cubicBezTo>
                    <a:pt x="2629256" y="3021123"/>
                    <a:pt x="2315785" y="3066530"/>
                    <a:pt x="2123552" y="3034845"/>
                  </a:cubicBezTo>
                  <a:cubicBezTo>
                    <a:pt x="1931319" y="3003160"/>
                    <a:pt x="1543363" y="2999920"/>
                    <a:pt x="1381994" y="3034845"/>
                  </a:cubicBezTo>
                  <a:cubicBezTo>
                    <a:pt x="1220625" y="3069770"/>
                    <a:pt x="1027015" y="3017674"/>
                    <a:pt x="674143" y="3034845"/>
                  </a:cubicBezTo>
                  <a:cubicBezTo>
                    <a:pt x="321271" y="3052016"/>
                    <a:pt x="162841" y="3022541"/>
                    <a:pt x="0" y="3034845"/>
                  </a:cubicBezTo>
                  <a:cubicBezTo>
                    <a:pt x="22520" y="2843449"/>
                    <a:pt x="16853" y="2581689"/>
                    <a:pt x="0" y="2397528"/>
                  </a:cubicBezTo>
                  <a:cubicBezTo>
                    <a:pt x="-16853" y="2213367"/>
                    <a:pt x="-7207" y="1870803"/>
                    <a:pt x="0" y="1729862"/>
                  </a:cubicBezTo>
                  <a:cubicBezTo>
                    <a:pt x="7207" y="1588921"/>
                    <a:pt x="32873" y="1383641"/>
                    <a:pt x="0" y="1062196"/>
                  </a:cubicBezTo>
                  <a:cubicBezTo>
                    <a:pt x="-32873" y="740751"/>
                    <a:pt x="-37345" y="243641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30326" y="15232"/>
                    <a:pt x="373905" y="-26259"/>
                    <a:pt x="606729" y="0"/>
                  </a:cubicBezTo>
                  <a:cubicBezTo>
                    <a:pt x="839553" y="26259"/>
                    <a:pt x="1114788" y="-21155"/>
                    <a:pt x="1247165" y="0"/>
                  </a:cubicBezTo>
                  <a:cubicBezTo>
                    <a:pt x="1379542" y="21155"/>
                    <a:pt x="1609716" y="-10378"/>
                    <a:pt x="1955016" y="0"/>
                  </a:cubicBezTo>
                  <a:cubicBezTo>
                    <a:pt x="2300316" y="10378"/>
                    <a:pt x="2491770" y="-24385"/>
                    <a:pt x="2662866" y="0"/>
                  </a:cubicBezTo>
                  <a:cubicBezTo>
                    <a:pt x="2833962" y="24385"/>
                    <a:pt x="3043189" y="32440"/>
                    <a:pt x="3370717" y="0"/>
                  </a:cubicBezTo>
                  <a:cubicBezTo>
                    <a:pt x="3343112" y="151395"/>
                    <a:pt x="3367715" y="457454"/>
                    <a:pt x="3370717" y="576621"/>
                  </a:cubicBezTo>
                  <a:cubicBezTo>
                    <a:pt x="3373719" y="695788"/>
                    <a:pt x="3378660" y="1026188"/>
                    <a:pt x="3370717" y="1153241"/>
                  </a:cubicBezTo>
                  <a:cubicBezTo>
                    <a:pt x="3362774" y="1280294"/>
                    <a:pt x="3364228" y="1565399"/>
                    <a:pt x="3370717" y="1820907"/>
                  </a:cubicBezTo>
                  <a:cubicBezTo>
                    <a:pt x="3377206" y="2076415"/>
                    <a:pt x="3375526" y="2267392"/>
                    <a:pt x="3370717" y="2488573"/>
                  </a:cubicBezTo>
                  <a:cubicBezTo>
                    <a:pt x="3365908" y="2709754"/>
                    <a:pt x="3363207" y="2833497"/>
                    <a:pt x="3370717" y="3034845"/>
                  </a:cubicBezTo>
                  <a:cubicBezTo>
                    <a:pt x="3087610" y="3040788"/>
                    <a:pt x="2990521" y="3055043"/>
                    <a:pt x="2696574" y="3034845"/>
                  </a:cubicBezTo>
                  <a:cubicBezTo>
                    <a:pt x="2402627" y="3014647"/>
                    <a:pt x="2319942" y="3024388"/>
                    <a:pt x="2022430" y="3034845"/>
                  </a:cubicBezTo>
                  <a:cubicBezTo>
                    <a:pt x="1724918" y="3045302"/>
                    <a:pt x="1598774" y="3046697"/>
                    <a:pt x="1415701" y="3034845"/>
                  </a:cubicBezTo>
                  <a:cubicBezTo>
                    <a:pt x="1232628" y="3022993"/>
                    <a:pt x="1059549" y="3027457"/>
                    <a:pt x="842679" y="3034845"/>
                  </a:cubicBezTo>
                  <a:cubicBezTo>
                    <a:pt x="625809" y="3042233"/>
                    <a:pt x="231567" y="3068201"/>
                    <a:pt x="0" y="3034845"/>
                  </a:cubicBezTo>
                  <a:cubicBezTo>
                    <a:pt x="9601" y="2780386"/>
                    <a:pt x="-11850" y="2566981"/>
                    <a:pt x="0" y="2367179"/>
                  </a:cubicBezTo>
                  <a:cubicBezTo>
                    <a:pt x="11850" y="2167377"/>
                    <a:pt x="18201" y="1984708"/>
                    <a:pt x="0" y="1729862"/>
                  </a:cubicBezTo>
                  <a:cubicBezTo>
                    <a:pt x="-18201" y="1475016"/>
                    <a:pt x="-6758" y="1351206"/>
                    <a:pt x="0" y="1062196"/>
                  </a:cubicBezTo>
                  <a:cubicBezTo>
                    <a:pt x="6758" y="773186"/>
                    <a:pt x="45693" y="406608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5030510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0" name="Picture 9" descr="Histogram&#10;&#10;Description automatically generated">
              <a:extLst>
                <a:ext uri="{FF2B5EF4-FFF2-40B4-BE49-F238E27FC236}">
                  <a16:creationId xmlns:a16="http://schemas.microsoft.com/office/drawing/2014/main" id="{6834270A-95DA-15A8-BAF1-9DE44B3E4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179" y="542589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80872 w 3370717"/>
                <a:gd name="connsiteY2" fmla="*/ 0 h 3034845"/>
                <a:gd name="connsiteX3" fmla="*/ 1955016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37317 h 3034845"/>
                <a:gd name="connsiteX7" fmla="*/ 3370717 w 3370717"/>
                <a:gd name="connsiteY7" fmla="*/ 1183590 h 3034845"/>
                <a:gd name="connsiteX8" fmla="*/ 3370717 w 3370717"/>
                <a:gd name="connsiteY8" fmla="*/ 1729862 h 3034845"/>
                <a:gd name="connsiteX9" fmla="*/ 3370717 w 3370717"/>
                <a:gd name="connsiteY9" fmla="*/ 2245785 h 3034845"/>
                <a:gd name="connsiteX10" fmla="*/ 3370717 w 3370717"/>
                <a:gd name="connsiteY10" fmla="*/ 3034845 h 3034845"/>
                <a:gd name="connsiteX11" fmla="*/ 2696574 w 3370717"/>
                <a:gd name="connsiteY11" fmla="*/ 3034845 h 3034845"/>
                <a:gd name="connsiteX12" fmla="*/ 1955016 w 3370717"/>
                <a:gd name="connsiteY12" fmla="*/ 3034845 h 3034845"/>
                <a:gd name="connsiteX13" fmla="*/ 1314580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518921 h 3034845"/>
                <a:gd name="connsiteX17" fmla="*/ 0 w 3370717"/>
                <a:gd name="connsiteY17" fmla="*/ 2002998 h 3034845"/>
                <a:gd name="connsiteX18" fmla="*/ 0 w 3370717"/>
                <a:gd name="connsiteY18" fmla="*/ 1426377 h 3034845"/>
                <a:gd name="connsiteX19" fmla="*/ 0 w 3370717"/>
                <a:gd name="connsiteY19" fmla="*/ 819408 h 3034845"/>
                <a:gd name="connsiteX20" fmla="*/ 0 w 3370717"/>
                <a:gd name="connsiteY20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4208" y="-20030"/>
                    <a:pt x="350972" y="14303"/>
                    <a:pt x="573022" y="0"/>
                  </a:cubicBezTo>
                  <a:cubicBezTo>
                    <a:pt x="795072" y="-14303"/>
                    <a:pt x="1017402" y="-24572"/>
                    <a:pt x="1280872" y="0"/>
                  </a:cubicBezTo>
                  <a:cubicBezTo>
                    <a:pt x="1544342" y="24572"/>
                    <a:pt x="1754943" y="-30682"/>
                    <a:pt x="1955016" y="0"/>
                  </a:cubicBezTo>
                  <a:cubicBezTo>
                    <a:pt x="2155089" y="30682"/>
                    <a:pt x="2375379" y="-20603"/>
                    <a:pt x="2662866" y="0"/>
                  </a:cubicBezTo>
                  <a:cubicBezTo>
                    <a:pt x="2950353" y="20603"/>
                    <a:pt x="3047491" y="-31183"/>
                    <a:pt x="3370717" y="0"/>
                  </a:cubicBezTo>
                  <a:cubicBezTo>
                    <a:pt x="3375514" y="176093"/>
                    <a:pt x="3398065" y="480887"/>
                    <a:pt x="3370717" y="637317"/>
                  </a:cubicBezTo>
                  <a:cubicBezTo>
                    <a:pt x="3343369" y="793747"/>
                    <a:pt x="3343615" y="949538"/>
                    <a:pt x="3370717" y="1183590"/>
                  </a:cubicBezTo>
                  <a:cubicBezTo>
                    <a:pt x="3397819" y="1417642"/>
                    <a:pt x="3389697" y="1481561"/>
                    <a:pt x="3370717" y="1729862"/>
                  </a:cubicBezTo>
                  <a:cubicBezTo>
                    <a:pt x="3351737" y="1978163"/>
                    <a:pt x="3371183" y="2120012"/>
                    <a:pt x="3370717" y="2245785"/>
                  </a:cubicBezTo>
                  <a:cubicBezTo>
                    <a:pt x="3370251" y="2371558"/>
                    <a:pt x="3336514" y="2766472"/>
                    <a:pt x="3370717" y="3034845"/>
                  </a:cubicBezTo>
                  <a:cubicBezTo>
                    <a:pt x="3057440" y="3015272"/>
                    <a:pt x="2839268" y="3008868"/>
                    <a:pt x="2696574" y="3034845"/>
                  </a:cubicBezTo>
                  <a:cubicBezTo>
                    <a:pt x="2553880" y="3060822"/>
                    <a:pt x="2171956" y="3037510"/>
                    <a:pt x="1955016" y="3034845"/>
                  </a:cubicBezTo>
                  <a:cubicBezTo>
                    <a:pt x="1738076" y="3032180"/>
                    <a:pt x="1474781" y="3042376"/>
                    <a:pt x="1314580" y="3034845"/>
                  </a:cubicBezTo>
                  <a:cubicBezTo>
                    <a:pt x="1154379" y="3027314"/>
                    <a:pt x="940100" y="3058893"/>
                    <a:pt x="674143" y="3034845"/>
                  </a:cubicBezTo>
                  <a:cubicBezTo>
                    <a:pt x="408186" y="3010797"/>
                    <a:pt x="174360" y="3010207"/>
                    <a:pt x="0" y="3034845"/>
                  </a:cubicBezTo>
                  <a:cubicBezTo>
                    <a:pt x="555" y="2777922"/>
                    <a:pt x="-8378" y="2682425"/>
                    <a:pt x="0" y="2518921"/>
                  </a:cubicBezTo>
                  <a:cubicBezTo>
                    <a:pt x="8378" y="2355417"/>
                    <a:pt x="9334" y="2220199"/>
                    <a:pt x="0" y="2002998"/>
                  </a:cubicBezTo>
                  <a:cubicBezTo>
                    <a:pt x="-9334" y="1785797"/>
                    <a:pt x="13547" y="1565777"/>
                    <a:pt x="0" y="1426377"/>
                  </a:cubicBezTo>
                  <a:cubicBezTo>
                    <a:pt x="-13547" y="1286977"/>
                    <a:pt x="17311" y="977353"/>
                    <a:pt x="0" y="819408"/>
                  </a:cubicBezTo>
                  <a:cubicBezTo>
                    <a:pt x="-17311" y="661463"/>
                    <a:pt x="32797" y="274792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98541" y="-11852"/>
                    <a:pt x="371729" y="36475"/>
                    <a:pt x="741558" y="0"/>
                  </a:cubicBezTo>
                  <a:cubicBezTo>
                    <a:pt x="1111387" y="-36475"/>
                    <a:pt x="1312553" y="-34461"/>
                    <a:pt x="1483115" y="0"/>
                  </a:cubicBezTo>
                  <a:cubicBezTo>
                    <a:pt x="1653677" y="34461"/>
                    <a:pt x="1889638" y="-4685"/>
                    <a:pt x="2123552" y="0"/>
                  </a:cubicBezTo>
                  <a:cubicBezTo>
                    <a:pt x="2357466" y="4685"/>
                    <a:pt x="3028708" y="32821"/>
                    <a:pt x="3370717" y="0"/>
                  </a:cubicBezTo>
                  <a:cubicBezTo>
                    <a:pt x="3367407" y="251330"/>
                    <a:pt x="3360779" y="460758"/>
                    <a:pt x="3370717" y="606969"/>
                  </a:cubicBezTo>
                  <a:cubicBezTo>
                    <a:pt x="3380655" y="753180"/>
                    <a:pt x="3374041" y="953631"/>
                    <a:pt x="3370717" y="1153241"/>
                  </a:cubicBezTo>
                  <a:cubicBezTo>
                    <a:pt x="3367393" y="1352851"/>
                    <a:pt x="3368887" y="1441552"/>
                    <a:pt x="3370717" y="1669165"/>
                  </a:cubicBezTo>
                  <a:cubicBezTo>
                    <a:pt x="3372547" y="1896778"/>
                    <a:pt x="3387545" y="2031154"/>
                    <a:pt x="3370717" y="2276134"/>
                  </a:cubicBezTo>
                  <a:cubicBezTo>
                    <a:pt x="3353889" y="2521114"/>
                    <a:pt x="3377709" y="2661455"/>
                    <a:pt x="3370717" y="3034845"/>
                  </a:cubicBezTo>
                  <a:cubicBezTo>
                    <a:pt x="3143145" y="3054557"/>
                    <a:pt x="2834146" y="3057527"/>
                    <a:pt x="2662866" y="3034845"/>
                  </a:cubicBezTo>
                  <a:cubicBezTo>
                    <a:pt x="2491586" y="3012163"/>
                    <a:pt x="2233241" y="3010126"/>
                    <a:pt x="2056137" y="3034845"/>
                  </a:cubicBezTo>
                  <a:cubicBezTo>
                    <a:pt x="1879033" y="3059564"/>
                    <a:pt x="1593491" y="3034705"/>
                    <a:pt x="1415701" y="3034845"/>
                  </a:cubicBezTo>
                  <a:cubicBezTo>
                    <a:pt x="1237911" y="3034985"/>
                    <a:pt x="910751" y="3042166"/>
                    <a:pt x="674143" y="3034845"/>
                  </a:cubicBezTo>
                  <a:cubicBezTo>
                    <a:pt x="437535" y="3027524"/>
                    <a:pt x="305720" y="3049776"/>
                    <a:pt x="0" y="3034845"/>
                  </a:cubicBezTo>
                  <a:cubicBezTo>
                    <a:pt x="20744" y="2873643"/>
                    <a:pt x="-20225" y="2612115"/>
                    <a:pt x="0" y="2427876"/>
                  </a:cubicBezTo>
                  <a:cubicBezTo>
                    <a:pt x="20225" y="2243637"/>
                    <a:pt x="22422" y="2148102"/>
                    <a:pt x="0" y="1911952"/>
                  </a:cubicBezTo>
                  <a:cubicBezTo>
                    <a:pt x="-22422" y="1675802"/>
                    <a:pt x="-23962" y="1530390"/>
                    <a:pt x="0" y="1244286"/>
                  </a:cubicBezTo>
                  <a:cubicBezTo>
                    <a:pt x="23962" y="958182"/>
                    <a:pt x="21761" y="808118"/>
                    <a:pt x="0" y="576621"/>
                  </a:cubicBezTo>
                  <a:cubicBezTo>
                    <a:pt x="-21761" y="345125"/>
                    <a:pt x="-4556" y="255863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50767121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0BBB56E8-F1A2-3677-F682-36BE083A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46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179751 w 3370717"/>
                <a:gd name="connsiteY2" fmla="*/ 0 h 3034845"/>
                <a:gd name="connsiteX3" fmla="*/ 1786480 w 3370717"/>
                <a:gd name="connsiteY3" fmla="*/ 0 h 3034845"/>
                <a:gd name="connsiteX4" fmla="*/ 2460623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546272 h 3034845"/>
                <a:gd name="connsiteX7" fmla="*/ 3370717 w 3370717"/>
                <a:gd name="connsiteY7" fmla="*/ 1153241 h 3034845"/>
                <a:gd name="connsiteX8" fmla="*/ 3370717 w 3370717"/>
                <a:gd name="connsiteY8" fmla="*/ 1820907 h 3034845"/>
                <a:gd name="connsiteX9" fmla="*/ 3370717 w 3370717"/>
                <a:gd name="connsiteY9" fmla="*/ 2427876 h 3034845"/>
                <a:gd name="connsiteX10" fmla="*/ 3370717 w 3370717"/>
                <a:gd name="connsiteY10" fmla="*/ 3034845 h 3034845"/>
                <a:gd name="connsiteX11" fmla="*/ 2662866 w 3370717"/>
                <a:gd name="connsiteY11" fmla="*/ 3034845 h 3034845"/>
                <a:gd name="connsiteX12" fmla="*/ 1988723 w 3370717"/>
                <a:gd name="connsiteY12" fmla="*/ 3034845 h 3034845"/>
                <a:gd name="connsiteX13" fmla="*/ 1348287 w 3370717"/>
                <a:gd name="connsiteY13" fmla="*/ 3034845 h 3034845"/>
                <a:gd name="connsiteX14" fmla="*/ 674143 w 3370717"/>
                <a:gd name="connsiteY14" fmla="*/ 3034845 h 3034845"/>
                <a:gd name="connsiteX15" fmla="*/ 0 w 3370717"/>
                <a:gd name="connsiteY15" fmla="*/ 3034845 h 3034845"/>
                <a:gd name="connsiteX16" fmla="*/ 0 w 3370717"/>
                <a:gd name="connsiteY16" fmla="*/ 2367179 h 3034845"/>
                <a:gd name="connsiteX17" fmla="*/ 0 w 3370717"/>
                <a:gd name="connsiteY17" fmla="*/ 1760210 h 3034845"/>
                <a:gd name="connsiteX18" fmla="*/ 0 w 3370717"/>
                <a:gd name="connsiteY18" fmla="*/ 1092544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33059" y="28232"/>
                    <a:pt x="301076" y="-23726"/>
                    <a:pt x="573022" y="0"/>
                  </a:cubicBezTo>
                  <a:cubicBezTo>
                    <a:pt x="844968" y="23726"/>
                    <a:pt x="881222" y="-3823"/>
                    <a:pt x="1179751" y="0"/>
                  </a:cubicBezTo>
                  <a:cubicBezTo>
                    <a:pt x="1478280" y="3823"/>
                    <a:pt x="1631756" y="-7668"/>
                    <a:pt x="1786480" y="0"/>
                  </a:cubicBezTo>
                  <a:cubicBezTo>
                    <a:pt x="1941204" y="7668"/>
                    <a:pt x="2183406" y="-16475"/>
                    <a:pt x="2460623" y="0"/>
                  </a:cubicBezTo>
                  <a:cubicBezTo>
                    <a:pt x="2737840" y="16475"/>
                    <a:pt x="3142858" y="-8221"/>
                    <a:pt x="3370717" y="0"/>
                  </a:cubicBezTo>
                  <a:cubicBezTo>
                    <a:pt x="3348409" y="150044"/>
                    <a:pt x="3380007" y="400648"/>
                    <a:pt x="3370717" y="546272"/>
                  </a:cubicBezTo>
                  <a:cubicBezTo>
                    <a:pt x="3361427" y="691896"/>
                    <a:pt x="3369634" y="873827"/>
                    <a:pt x="3370717" y="1153241"/>
                  </a:cubicBezTo>
                  <a:cubicBezTo>
                    <a:pt x="3371800" y="1432655"/>
                    <a:pt x="3367905" y="1642751"/>
                    <a:pt x="3370717" y="1820907"/>
                  </a:cubicBezTo>
                  <a:cubicBezTo>
                    <a:pt x="3373529" y="1999063"/>
                    <a:pt x="3391777" y="2217744"/>
                    <a:pt x="3370717" y="2427876"/>
                  </a:cubicBezTo>
                  <a:cubicBezTo>
                    <a:pt x="3349657" y="2638008"/>
                    <a:pt x="3376012" y="2776939"/>
                    <a:pt x="3370717" y="3034845"/>
                  </a:cubicBezTo>
                  <a:cubicBezTo>
                    <a:pt x="3024332" y="3053436"/>
                    <a:pt x="2997287" y="3043292"/>
                    <a:pt x="2662866" y="3034845"/>
                  </a:cubicBezTo>
                  <a:cubicBezTo>
                    <a:pt x="2328445" y="3026398"/>
                    <a:pt x="2274386" y="3016230"/>
                    <a:pt x="1988723" y="3034845"/>
                  </a:cubicBezTo>
                  <a:cubicBezTo>
                    <a:pt x="1703060" y="3053460"/>
                    <a:pt x="1544266" y="3040951"/>
                    <a:pt x="1348287" y="3034845"/>
                  </a:cubicBezTo>
                  <a:cubicBezTo>
                    <a:pt x="1152308" y="3028739"/>
                    <a:pt x="850296" y="3021243"/>
                    <a:pt x="674143" y="3034845"/>
                  </a:cubicBezTo>
                  <a:cubicBezTo>
                    <a:pt x="497990" y="3048447"/>
                    <a:pt x="273516" y="3026491"/>
                    <a:pt x="0" y="3034845"/>
                  </a:cubicBezTo>
                  <a:cubicBezTo>
                    <a:pt x="-20620" y="2831821"/>
                    <a:pt x="13052" y="2623860"/>
                    <a:pt x="0" y="2367179"/>
                  </a:cubicBezTo>
                  <a:cubicBezTo>
                    <a:pt x="-13052" y="2110498"/>
                    <a:pt x="-1874" y="1950199"/>
                    <a:pt x="0" y="1760210"/>
                  </a:cubicBezTo>
                  <a:cubicBezTo>
                    <a:pt x="1874" y="1570221"/>
                    <a:pt x="-20916" y="1265485"/>
                    <a:pt x="0" y="1092544"/>
                  </a:cubicBezTo>
                  <a:cubicBezTo>
                    <a:pt x="20916" y="919603"/>
                    <a:pt x="-27998" y="545627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276793" y="12460"/>
                    <a:pt x="564746" y="17617"/>
                    <a:pt x="707851" y="0"/>
                  </a:cubicBezTo>
                  <a:cubicBezTo>
                    <a:pt x="850956" y="-17617"/>
                    <a:pt x="1049386" y="-6708"/>
                    <a:pt x="1381994" y="0"/>
                  </a:cubicBezTo>
                  <a:cubicBezTo>
                    <a:pt x="1714602" y="6708"/>
                    <a:pt x="1857202" y="-30744"/>
                    <a:pt x="2089845" y="0"/>
                  </a:cubicBezTo>
                  <a:cubicBezTo>
                    <a:pt x="2322488" y="30744"/>
                    <a:pt x="2602812" y="-1891"/>
                    <a:pt x="2763988" y="0"/>
                  </a:cubicBezTo>
                  <a:cubicBezTo>
                    <a:pt x="2925164" y="1891"/>
                    <a:pt x="3104411" y="23339"/>
                    <a:pt x="3370717" y="0"/>
                  </a:cubicBezTo>
                  <a:cubicBezTo>
                    <a:pt x="3379847" y="172185"/>
                    <a:pt x="3395874" y="400668"/>
                    <a:pt x="3370717" y="515924"/>
                  </a:cubicBezTo>
                  <a:cubicBezTo>
                    <a:pt x="3345560" y="631180"/>
                    <a:pt x="3346320" y="932525"/>
                    <a:pt x="3370717" y="1062196"/>
                  </a:cubicBezTo>
                  <a:cubicBezTo>
                    <a:pt x="3395114" y="1191867"/>
                    <a:pt x="3353821" y="1514499"/>
                    <a:pt x="3370717" y="1699513"/>
                  </a:cubicBezTo>
                  <a:cubicBezTo>
                    <a:pt x="3387613" y="1884527"/>
                    <a:pt x="3364622" y="1984528"/>
                    <a:pt x="3370717" y="2245785"/>
                  </a:cubicBezTo>
                  <a:cubicBezTo>
                    <a:pt x="3376812" y="2507042"/>
                    <a:pt x="3350520" y="2795861"/>
                    <a:pt x="3370717" y="3034845"/>
                  </a:cubicBezTo>
                  <a:cubicBezTo>
                    <a:pt x="3203087" y="3015979"/>
                    <a:pt x="2993039" y="3067876"/>
                    <a:pt x="2696574" y="3034845"/>
                  </a:cubicBezTo>
                  <a:cubicBezTo>
                    <a:pt x="2400109" y="3001814"/>
                    <a:pt x="2183442" y="3046726"/>
                    <a:pt x="1955016" y="3034845"/>
                  </a:cubicBezTo>
                  <a:cubicBezTo>
                    <a:pt x="1726590" y="3022964"/>
                    <a:pt x="1434179" y="3015637"/>
                    <a:pt x="1280872" y="3034845"/>
                  </a:cubicBezTo>
                  <a:cubicBezTo>
                    <a:pt x="1127565" y="3054053"/>
                    <a:pt x="401692" y="3057569"/>
                    <a:pt x="0" y="3034845"/>
                  </a:cubicBezTo>
                  <a:cubicBezTo>
                    <a:pt x="-889" y="2810554"/>
                    <a:pt x="8541" y="2656265"/>
                    <a:pt x="0" y="2427876"/>
                  </a:cubicBezTo>
                  <a:cubicBezTo>
                    <a:pt x="-8541" y="2199487"/>
                    <a:pt x="5194" y="2042139"/>
                    <a:pt x="0" y="1851255"/>
                  </a:cubicBezTo>
                  <a:cubicBezTo>
                    <a:pt x="-5194" y="1660371"/>
                    <a:pt x="9745" y="1529288"/>
                    <a:pt x="0" y="1335332"/>
                  </a:cubicBezTo>
                  <a:cubicBezTo>
                    <a:pt x="-9745" y="1141376"/>
                    <a:pt x="17678" y="933743"/>
                    <a:pt x="0" y="758711"/>
                  </a:cubicBezTo>
                  <a:cubicBezTo>
                    <a:pt x="-17678" y="583679"/>
                    <a:pt x="36697" y="23563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8403050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2E18D893-A169-0B26-CD38-143F190D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462" y="3620976"/>
              <a:ext cx="3370717" cy="3034845"/>
            </a:xfrm>
            <a:custGeom>
              <a:avLst/>
              <a:gdLst>
                <a:gd name="connsiteX0" fmla="*/ 0 w 3370717"/>
                <a:gd name="connsiteY0" fmla="*/ 0 h 3034845"/>
                <a:gd name="connsiteX1" fmla="*/ 573022 w 3370717"/>
                <a:gd name="connsiteY1" fmla="*/ 0 h 3034845"/>
                <a:gd name="connsiteX2" fmla="*/ 1247165 w 3370717"/>
                <a:gd name="connsiteY2" fmla="*/ 0 h 3034845"/>
                <a:gd name="connsiteX3" fmla="*/ 1921309 w 3370717"/>
                <a:gd name="connsiteY3" fmla="*/ 0 h 3034845"/>
                <a:gd name="connsiteX4" fmla="*/ 2662866 w 3370717"/>
                <a:gd name="connsiteY4" fmla="*/ 0 h 3034845"/>
                <a:gd name="connsiteX5" fmla="*/ 3370717 w 3370717"/>
                <a:gd name="connsiteY5" fmla="*/ 0 h 3034845"/>
                <a:gd name="connsiteX6" fmla="*/ 3370717 w 3370717"/>
                <a:gd name="connsiteY6" fmla="*/ 667666 h 3034845"/>
                <a:gd name="connsiteX7" fmla="*/ 3370717 w 3370717"/>
                <a:gd name="connsiteY7" fmla="*/ 1335332 h 3034845"/>
                <a:gd name="connsiteX8" fmla="*/ 3370717 w 3370717"/>
                <a:gd name="connsiteY8" fmla="*/ 2002998 h 3034845"/>
                <a:gd name="connsiteX9" fmla="*/ 3370717 w 3370717"/>
                <a:gd name="connsiteY9" fmla="*/ 3034845 h 3034845"/>
                <a:gd name="connsiteX10" fmla="*/ 2730281 w 3370717"/>
                <a:gd name="connsiteY10" fmla="*/ 3034845 h 3034845"/>
                <a:gd name="connsiteX11" fmla="*/ 2022430 w 3370717"/>
                <a:gd name="connsiteY11" fmla="*/ 3034845 h 3034845"/>
                <a:gd name="connsiteX12" fmla="*/ 1348287 w 3370717"/>
                <a:gd name="connsiteY12" fmla="*/ 3034845 h 3034845"/>
                <a:gd name="connsiteX13" fmla="*/ 741558 w 3370717"/>
                <a:gd name="connsiteY13" fmla="*/ 3034845 h 3034845"/>
                <a:gd name="connsiteX14" fmla="*/ 0 w 3370717"/>
                <a:gd name="connsiteY14" fmla="*/ 3034845 h 3034845"/>
                <a:gd name="connsiteX15" fmla="*/ 0 w 3370717"/>
                <a:gd name="connsiteY15" fmla="*/ 2458224 h 3034845"/>
                <a:gd name="connsiteX16" fmla="*/ 0 w 3370717"/>
                <a:gd name="connsiteY16" fmla="*/ 1942301 h 3034845"/>
                <a:gd name="connsiteX17" fmla="*/ 0 w 3370717"/>
                <a:gd name="connsiteY17" fmla="*/ 1396029 h 3034845"/>
                <a:gd name="connsiteX18" fmla="*/ 0 w 3370717"/>
                <a:gd name="connsiteY18" fmla="*/ 880105 h 3034845"/>
                <a:gd name="connsiteX19" fmla="*/ 0 w 3370717"/>
                <a:gd name="connsiteY19" fmla="*/ 0 h 303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70717" h="3034845" fill="none" extrusionOk="0">
                  <a:moveTo>
                    <a:pt x="0" y="0"/>
                  </a:moveTo>
                  <a:cubicBezTo>
                    <a:pt x="188899" y="22697"/>
                    <a:pt x="348079" y="22170"/>
                    <a:pt x="573022" y="0"/>
                  </a:cubicBezTo>
                  <a:cubicBezTo>
                    <a:pt x="797965" y="-22170"/>
                    <a:pt x="1081275" y="5278"/>
                    <a:pt x="1247165" y="0"/>
                  </a:cubicBezTo>
                  <a:cubicBezTo>
                    <a:pt x="1413055" y="-5278"/>
                    <a:pt x="1689130" y="-30368"/>
                    <a:pt x="1921309" y="0"/>
                  </a:cubicBezTo>
                  <a:cubicBezTo>
                    <a:pt x="2153488" y="30368"/>
                    <a:pt x="2364354" y="-4030"/>
                    <a:pt x="2662866" y="0"/>
                  </a:cubicBezTo>
                  <a:cubicBezTo>
                    <a:pt x="2961378" y="4030"/>
                    <a:pt x="3126628" y="-19004"/>
                    <a:pt x="3370717" y="0"/>
                  </a:cubicBezTo>
                  <a:cubicBezTo>
                    <a:pt x="3380875" y="190392"/>
                    <a:pt x="3357086" y="346249"/>
                    <a:pt x="3370717" y="667666"/>
                  </a:cubicBezTo>
                  <a:cubicBezTo>
                    <a:pt x="3384348" y="989083"/>
                    <a:pt x="3390303" y="1117060"/>
                    <a:pt x="3370717" y="1335332"/>
                  </a:cubicBezTo>
                  <a:cubicBezTo>
                    <a:pt x="3351131" y="1553604"/>
                    <a:pt x="3380506" y="1701053"/>
                    <a:pt x="3370717" y="2002998"/>
                  </a:cubicBezTo>
                  <a:cubicBezTo>
                    <a:pt x="3360928" y="2304943"/>
                    <a:pt x="3370146" y="2701457"/>
                    <a:pt x="3370717" y="3034845"/>
                  </a:cubicBezTo>
                  <a:cubicBezTo>
                    <a:pt x="3148572" y="3008071"/>
                    <a:pt x="3000908" y="3045464"/>
                    <a:pt x="2730281" y="3034845"/>
                  </a:cubicBezTo>
                  <a:cubicBezTo>
                    <a:pt x="2459654" y="3024226"/>
                    <a:pt x="2206895" y="3024643"/>
                    <a:pt x="2022430" y="3034845"/>
                  </a:cubicBezTo>
                  <a:cubicBezTo>
                    <a:pt x="1837965" y="3045047"/>
                    <a:pt x="1596730" y="3065437"/>
                    <a:pt x="1348287" y="3034845"/>
                  </a:cubicBezTo>
                  <a:cubicBezTo>
                    <a:pt x="1099844" y="3004253"/>
                    <a:pt x="982137" y="3011810"/>
                    <a:pt x="741558" y="3034845"/>
                  </a:cubicBezTo>
                  <a:cubicBezTo>
                    <a:pt x="500979" y="3057880"/>
                    <a:pt x="251660" y="3017246"/>
                    <a:pt x="0" y="3034845"/>
                  </a:cubicBezTo>
                  <a:cubicBezTo>
                    <a:pt x="23360" y="2845875"/>
                    <a:pt x="16148" y="2586030"/>
                    <a:pt x="0" y="2458224"/>
                  </a:cubicBezTo>
                  <a:cubicBezTo>
                    <a:pt x="-16148" y="2330418"/>
                    <a:pt x="23906" y="2114844"/>
                    <a:pt x="0" y="1942301"/>
                  </a:cubicBezTo>
                  <a:cubicBezTo>
                    <a:pt x="-23906" y="1769758"/>
                    <a:pt x="4865" y="1572715"/>
                    <a:pt x="0" y="1396029"/>
                  </a:cubicBezTo>
                  <a:cubicBezTo>
                    <a:pt x="-4865" y="1219343"/>
                    <a:pt x="5599" y="1020354"/>
                    <a:pt x="0" y="880105"/>
                  </a:cubicBezTo>
                  <a:cubicBezTo>
                    <a:pt x="-5599" y="739856"/>
                    <a:pt x="43244" y="282750"/>
                    <a:pt x="0" y="0"/>
                  </a:cubicBezTo>
                  <a:close/>
                </a:path>
                <a:path w="3370717" h="3034845" stroke="0" extrusionOk="0">
                  <a:moveTo>
                    <a:pt x="0" y="0"/>
                  </a:moveTo>
                  <a:cubicBezTo>
                    <a:pt x="193702" y="1450"/>
                    <a:pt x="430733" y="13622"/>
                    <a:pt x="573022" y="0"/>
                  </a:cubicBezTo>
                  <a:cubicBezTo>
                    <a:pt x="715311" y="-13622"/>
                    <a:pt x="1013793" y="-21479"/>
                    <a:pt x="1146044" y="0"/>
                  </a:cubicBezTo>
                  <a:cubicBezTo>
                    <a:pt x="1278295" y="21479"/>
                    <a:pt x="1589679" y="1389"/>
                    <a:pt x="1820187" y="0"/>
                  </a:cubicBezTo>
                  <a:cubicBezTo>
                    <a:pt x="2050695" y="-1389"/>
                    <a:pt x="2110750" y="541"/>
                    <a:pt x="2393209" y="0"/>
                  </a:cubicBezTo>
                  <a:cubicBezTo>
                    <a:pt x="2675668" y="-541"/>
                    <a:pt x="2966843" y="48328"/>
                    <a:pt x="3370717" y="0"/>
                  </a:cubicBezTo>
                  <a:cubicBezTo>
                    <a:pt x="3397758" y="310347"/>
                    <a:pt x="3339471" y="393260"/>
                    <a:pt x="3370717" y="667666"/>
                  </a:cubicBezTo>
                  <a:cubicBezTo>
                    <a:pt x="3401963" y="942072"/>
                    <a:pt x="3396120" y="1045851"/>
                    <a:pt x="3370717" y="1335332"/>
                  </a:cubicBezTo>
                  <a:cubicBezTo>
                    <a:pt x="3345314" y="1624813"/>
                    <a:pt x="3350812" y="1629637"/>
                    <a:pt x="3370717" y="1881604"/>
                  </a:cubicBezTo>
                  <a:cubicBezTo>
                    <a:pt x="3390622" y="2133571"/>
                    <a:pt x="3330290" y="2578934"/>
                    <a:pt x="3370717" y="3034845"/>
                  </a:cubicBezTo>
                  <a:cubicBezTo>
                    <a:pt x="3209671" y="3059030"/>
                    <a:pt x="2945665" y="3028282"/>
                    <a:pt x="2662866" y="3034845"/>
                  </a:cubicBezTo>
                  <a:cubicBezTo>
                    <a:pt x="2380067" y="3041408"/>
                    <a:pt x="2265744" y="3013058"/>
                    <a:pt x="2089845" y="3034845"/>
                  </a:cubicBezTo>
                  <a:cubicBezTo>
                    <a:pt x="1913946" y="3056632"/>
                    <a:pt x="1655997" y="3027019"/>
                    <a:pt x="1483115" y="3034845"/>
                  </a:cubicBezTo>
                  <a:cubicBezTo>
                    <a:pt x="1310233" y="3042672"/>
                    <a:pt x="1113924" y="3038750"/>
                    <a:pt x="808972" y="3034845"/>
                  </a:cubicBezTo>
                  <a:cubicBezTo>
                    <a:pt x="504020" y="3030940"/>
                    <a:pt x="259728" y="3002684"/>
                    <a:pt x="0" y="3034845"/>
                  </a:cubicBezTo>
                  <a:cubicBezTo>
                    <a:pt x="-6915" y="2722020"/>
                    <a:pt x="17050" y="2630331"/>
                    <a:pt x="0" y="2397528"/>
                  </a:cubicBezTo>
                  <a:cubicBezTo>
                    <a:pt x="-17050" y="2164725"/>
                    <a:pt x="-8032" y="2033740"/>
                    <a:pt x="0" y="1851255"/>
                  </a:cubicBezTo>
                  <a:cubicBezTo>
                    <a:pt x="8032" y="1668770"/>
                    <a:pt x="18959" y="1365154"/>
                    <a:pt x="0" y="1213938"/>
                  </a:cubicBezTo>
                  <a:cubicBezTo>
                    <a:pt x="-18959" y="1062722"/>
                    <a:pt x="-10985" y="838465"/>
                    <a:pt x="0" y="637317"/>
                  </a:cubicBezTo>
                  <a:cubicBezTo>
                    <a:pt x="10985" y="436169"/>
                    <a:pt x="29332" y="14779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5290670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6DA2EE-A417-9C98-D3DF-970C4108ABEC}"/>
              </a:ext>
            </a:extLst>
          </p:cNvPr>
          <p:cNvSpPr txBox="1"/>
          <p:nvPr/>
        </p:nvSpPr>
        <p:spPr>
          <a:xfrm>
            <a:off x="6737230" y="3400154"/>
            <a:ext cx="5279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Use the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PESBackground()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call any of these background subtraction methods; polynomial, Shirley and linear step functions.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5B3C-8D2B-46A9-8312-6FFEC150B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0871" y="4403653"/>
            <a:ext cx="5421129" cy="2040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D3D2B4-A4A3-44F7-808B-8AE51E88E94B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‘Example_003_PES_Background_Curves.mlx’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767AE-2006-470F-8C5F-0356B155C3C1}"/>
              </a:ext>
            </a:extLst>
          </p:cNvPr>
          <p:cNvSpPr txBox="1"/>
          <p:nvPr/>
        </p:nvSpPr>
        <p:spPr>
          <a:xfrm>
            <a:off x="6717550" y="4174608"/>
            <a:ext cx="1391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help </a:t>
            </a:r>
            <a:r>
              <a:rPr lang="en-GB" sz="11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PESBackground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6492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Simulating the photoelectron intensity contributions of an N-layered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F4336-F207-4049-AC96-36DA5623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00940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88488 w 7712967"/>
              <a:gd name="connsiteY1" fmla="*/ 0 h 2994011"/>
              <a:gd name="connsiteX2" fmla="*/ 976976 w 7712967"/>
              <a:gd name="connsiteY2" fmla="*/ 0 h 2994011"/>
              <a:gd name="connsiteX3" fmla="*/ 1619723 w 7712967"/>
              <a:gd name="connsiteY3" fmla="*/ 0 h 2994011"/>
              <a:gd name="connsiteX4" fmla="*/ 2108211 w 7712967"/>
              <a:gd name="connsiteY4" fmla="*/ 0 h 2994011"/>
              <a:gd name="connsiteX5" fmla="*/ 2828088 w 7712967"/>
              <a:gd name="connsiteY5" fmla="*/ 0 h 2994011"/>
              <a:gd name="connsiteX6" fmla="*/ 3239446 w 7712967"/>
              <a:gd name="connsiteY6" fmla="*/ 0 h 2994011"/>
              <a:gd name="connsiteX7" fmla="*/ 3805064 w 7712967"/>
              <a:gd name="connsiteY7" fmla="*/ 0 h 2994011"/>
              <a:gd name="connsiteX8" fmla="*/ 4216422 w 7712967"/>
              <a:gd name="connsiteY8" fmla="*/ 0 h 2994011"/>
              <a:gd name="connsiteX9" fmla="*/ 4936299 w 7712967"/>
              <a:gd name="connsiteY9" fmla="*/ 0 h 2994011"/>
              <a:gd name="connsiteX10" fmla="*/ 5347657 w 7712967"/>
              <a:gd name="connsiteY10" fmla="*/ 0 h 2994011"/>
              <a:gd name="connsiteX11" fmla="*/ 6144664 w 7712967"/>
              <a:gd name="connsiteY11" fmla="*/ 0 h 2994011"/>
              <a:gd name="connsiteX12" fmla="*/ 6864541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28742 h 2994011"/>
              <a:gd name="connsiteX15" fmla="*/ 7712967 w 7712967"/>
              <a:gd name="connsiteY15" fmla="*/ 1167664 h 2994011"/>
              <a:gd name="connsiteX16" fmla="*/ 7712967 w 7712967"/>
              <a:gd name="connsiteY16" fmla="*/ 1706586 h 2994011"/>
              <a:gd name="connsiteX17" fmla="*/ 7712967 w 7712967"/>
              <a:gd name="connsiteY17" fmla="*/ 2215568 h 2994011"/>
              <a:gd name="connsiteX18" fmla="*/ 7712967 w 7712967"/>
              <a:gd name="connsiteY18" fmla="*/ 2994011 h 2994011"/>
              <a:gd name="connsiteX19" fmla="*/ 7147349 w 7712967"/>
              <a:gd name="connsiteY19" fmla="*/ 2994011 h 2994011"/>
              <a:gd name="connsiteX20" fmla="*/ 6658862 w 7712967"/>
              <a:gd name="connsiteY20" fmla="*/ 2994011 h 2994011"/>
              <a:gd name="connsiteX21" fmla="*/ 6016114 w 7712967"/>
              <a:gd name="connsiteY21" fmla="*/ 2994011 h 2994011"/>
              <a:gd name="connsiteX22" fmla="*/ 5527626 w 7712967"/>
              <a:gd name="connsiteY22" fmla="*/ 2994011 h 2994011"/>
              <a:gd name="connsiteX23" fmla="*/ 5116268 w 7712967"/>
              <a:gd name="connsiteY23" fmla="*/ 2994011 h 2994011"/>
              <a:gd name="connsiteX24" fmla="*/ 4627780 w 7712967"/>
              <a:gd name="connsiteY24" fmla="*/ 2994011 h 2994011"/>
              <a:gd name="connsiteX25" fmla="*/ 3985033 w 7712967"/>
              <a:gd name="connsiteY25" fmla="*/ 2994011 h 2994011"/>
              <a:gd name="connsiteX26" fmla="*/ 3188026 w 7712967"/>
              <a:gd name="connsiteY26" fmla="*/ 2994011 h 2994011"/>
              <a:gd name="connsiteX27" fmla="*/ 2776668 w 7712967"/>
              <a:gd name="connsiteY27" fmla="*/ 2994011 h 2994011"/>
              <a:gd name="connsiteX28" fmla="*/ 2288180 w 7712967"/>
              <a:gd name="connsiteY28" fmla="*/ 2994011 h 2994011"/>
              <a:gd name="connsiteX29" fmla="*/ 1491174 w 7712967"/>
              <a:gd name="connsiteY29" fmla="*/ 2994011 h 2994011"/>
              <a:gd name="connsiteX30" fmla="*/ 1079815 w 7712967"/>
              <a:gd name="connsiteY30" fmla="*/ 2994011 h 2994011"/>
              <a:gd name="connsiteX31" fmla="*/ 0 w 7712967"/>
              <a:gd name="connsiteY31" fmla="*/ 2994011 h 2994011"/>
              <a:gd name="connsiteX32" fmla="*/ 0 w 7712967"/>
              <a:gd name="connsiteY32" fmla="*/ 2335329 h 2994011"/>
              <a:gd name="connsiteX33" fmla="*/ 0 w 7712967"/>
              <a:gd name="connsiteY33" fmla="*/ 1766466 h 2994011"/>
              <a:gd name="connsiteX34" fmla="*/ 0 w 7712967"/>
              <a:gd name="connsiteY34" fmla="*/ 1197604 h 2994011"/>
              <a:gd name="connsiteX35" fmla="*/ 0 w 7712967"/>
              <a:gd name="connsiteY35" fmla="*/ 538922 h 2994011"/>
              <a:gd name="connsiteX36" fmla="*/ 0 w 7712967"/>
              <a:gd name="connsiteY36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70490" y="2353"/>
                  <a:pt x="380240" y="-20991"/>
                  <a:pt x="488488" y="0"/>
                </a:cubicBezTo>
                <a:cubicBezTo>
                  <a:pt x="596736" y="20991"/>
                  <a:pt x="789367" y="-6376"/>
                  <a:pt x="976976" y="0"/>
                </a:cubicBezTo>
                <a:cubicBezTo>
                  <a:pt x="1164585" y="6376"/>
                  <a:pt x="1364622" y="22756"/>
                  <a:pt x="1619723" y="0"/>
                </a:cubicBezTo>
                <a:cubicBezTo>
                  <a:pt x="1874824" y="-22756"/>
                  <a:pt x="1927418" y="-4023"/>
                  <a:pt x="2108211" y="0"/>
                </a:cubicBezTo>
                <a:cubicBezTo>
                  <a:pt x="2289004" y="4023"/>
                  <a:pt x="2555798" y="-5029"/>
                  <a:pt x="2828088" y="0"/>
                </a:cubicBezTo>
                <a:cubicBezTo>
                  <a:pt x="3100378" y="5029"/>
                  <a:pt x="3038883" y="12176"/>
                  <a:pt x="3239446" y="0"/>
                </a:cubicBezTo>
                <a:cubicBezTo>
                  <a:pt x="3440009" y="-12176"/>
                  <a:pt x="3557881" y="11089"/>
                  <a:pt x="3805064" y="0"/>
                </a:cubicBezTo>
                <a:cubicBezTo>
                  <a:pt x="4052247" y="-11089"/>
                  <a:pt x="4050396" y="16581"/>
                  <a:pt x="4216422" y="0"/>
                </a:cubicBezTo>
                <a:cubicBezTo>
                  <a:pt x="4382448" y="-16581"/>
                  <a:pt x="4777865" y="-11516"/>
                  <a:pt x="4936299" y="0"/>
                </a:cubicBezTo>
                <a:cubicBezTo>
                  <a:pt x="5094733" y="11516"/>
                  <a:pt x="5190645" y="6816"/>
                  <a:pt x="5347657" y="0"/>
                </a:cubicBezTo>
                <a:cubicBezTo>
                  <a:pt x="5504669" y="-6816"/>
                  <a:pt x="5762775" y="-6929"/>
                  <a:pt x="6144664" y="0"/>
                </a:cubicBezTo>
                <a:cubicBezTo>
                  <a:pt x="6526553" y="6929"/>
                  <a:pt x="6531388" y="24071"/>
                  <a:pt x="6864541" y="0"/>
                </a:cubicBezTo>
                <a:cubicBezTo>
                  <a:pt x="7197694" y="-24071"/>
                  <a:pt x="7413817" y="1836"/>
                  <a:pt x="7712967" y="0"/>
                </a:cubicBezTo>
                <a:cubicBezTo>
                  <a:pt x="7685965" y="200061"/>
                  <a:pt x="7707782" y="383373"/>
                  <a:pt x="7712967" y="628742"/>
                </a:cubicBezTo>
                <a:cubicBezTo>
                  <a:pt x="7718152" y="874111"/>
                  <a:pt x="7709616" y="900550"/>
                  <a:pt x="7712967" y="1167664"/>
                </a:cubicBezTo>
                <a:cubicBezTo>
                  <a:pt x="7716318" y="1434778"/>
                  <a:pt x="7712999" y="1474383"/>
                  <a:pt x="7712967" y="1706586"/>
                </a:cubicBezTo>
                <a:cubicBezTo>
                  <a:pt x="7712935" y="1938789"/>
                  <a:pt x="7737217" y="2075966"/>
                  <a:pt x="7712967" y="2215568"/>
                </a:cubicBezTo>
                <a:cubicBezTo>
                  <a:pt x="7688717" y="2355170"/>
                  <a:pt x="7744594" y="2763914"/>
                  <a:pt x="7712967" y="2994011"/>
                </a:cubicBezTo>
                <a:cubicBezTo>
                  <a:pt x="7459061" y="2980221"/>
                  <a:pt x="7368016" y="3013804"/>
                  <a:pt x="7147349" y="2994011"/>
                </a:cubicBezTo>
                <a:cubicBezTo>
                  <a:pt x="6926682" y="2974218"/>
                  <a:pt x="6898500" y="2986822"/>
                  <a:pt x="6658862" y="2994011"/>
                </a:cubicBezTo>
                <a:cubicBezTo>
                  <a:pt x="6419224" y="3001200"/>
                  <a:pt x="6201377" y="3015626"/>
                  <a:pt x="6016114" y="2994011"/>
                </a:cubicBezTo>
                <a:cubicBezTo>
                  <a:pt x="5830851" y="2972396"/>
                  <a:pt x="5675274" y="3010419"/>
                  <a:pt x="5527626" y="2994011"/>
                </a:cubicBezTo>
                <a:cubicBezTo>
                  <a:pt x="5379978" y="2977603"/>
                  <a:pt x="5274865" y="2984520"/>
                  <a:pt x="5116268" y="2994011"/>
                </a:cubicBezTo>
                <a:cubicBezTo>
                  <a:pt x="4957671" y="3003502"/>
                  <a:pt x="4851159" y="2983366"/>
                  <a:pt x="4627780" y="2994011"/>
                </a:cubicBezTo>
                <a:cubicBezTo>
                  <a:pt x="4404401" y="3004656"/>
                  <a:pt x="4280014" y="2996621"/>
                  <a:pt x="3985033" y="2994011"/>
                </a:cubicBezTo>
                <a:cubicBezTo>
                  <a:pt x="3690052" y="2991401"/>
                  <a:pt x="3349087" y="3012576"/>
                  <a:pt x="3188026" y="2994011"/>
                </a:cubicBezTo>
                <a:cubicBezTo>
                  <a:pt x="3026965" y="2975446"/>
                  <a:pt x="2884646" y="2979464"/>
                  <a:pt x="2776668" y="2994011"/>
                </a:cubicBezTo>
                <a:cubicBezTo>
                  <a:pt x="2668690" y="3008558"/>
                  <a:pt x="2502409" y="2989734"/>
                  <a:pt x="2288180" y="2994011"/>
                </a:cubicBezTo>
                <a:cubicBezTo>
                  <a:pt x="2073951" y="2998288"/>
                  <a:pt x="1703551" y="2980095"/>
                  <a:pt x="1491174" y="2994011"/>
                </a:cubicBezTo>
                <a:cubicBezTo>
                  <a:pt x="1278797" y="3007927"/>
                  <a:pt x="1282620" y="2992754"/>
                  <a:pt x="1079815" y="2994011"/>
                </a:cubicBezTo>
                <a:cubicBezTo>
                  <a:pt x="877010" y="2995268"/>
                  <a:pt x="518678" y="2951118"/>
                  <a:pt x="0" y="2994011"/>
                </a:cubicBezTo>
                <a:cubicBezTo>
                  <a:pt x="5995" y="2844040"/>
                  <a:pt x="-16087" y="2613507"/>
                  <a:pt x="0" y="2335329"/>
                </a:cubicBezTo>
                <a:cubicBezTo>
                  <a:pt x="16087" y="2057151"/>
                  <a:pt x="-18446" y="1893356"/>
                  <a:pt x="0" y="1766466"/>
                </a:cubicBezTo>
                <a:cubicBezTo>
                  <a:pt x="18446" y="1639576"/>
                  <a:pt x="-14961" y="1373287"/>
                  <a:pt x="0" y="1197604"/>
                </a:cubicBezTo>
                <a:cubicBezTo>
                  <a:pt x="14961" y="1021921"/>
                  <a:pt x="-28677" y="725003"/>
                  <a:pt x="0" y="538922"/>
                </a:cubicBezTo>
                <a:cubicBezTo>
                  <a:pt x="28677" y="352841"/>
                  <a:pt x="-18943" y="251028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18976" y="-18844"/>
                  <a:pt x="274916" y="8023"/>
                  <a:pt x="411358" y="0"/>
                </a:cubicBezTo>
                <a:cubicBezTo>
                  <a:pt x="547800" y="-8023"/>
                  <a:pt x="750290" y="21059"/>
                  <a:pt x="976976" y="0"/>
                </a:cubicBezTo>
                <a:cubicBezTo>
                  <a:pt x="1203662" y="-21059"/>
                  <a:pt x="1439033" y="22753"/>
                  <a:pt x="1773982" y="0"/>
                </a:cubicBezTo>
                <a:cubicBezTo>
                  <a:pt x="2108931" y="-22753"/>
                  <a:pt x="2326117" y="-6384"/>
                  <a:pt x="2570989" y="0"/>
                </a:cubicBezTo>
                <a:cubicBezTo>
                  <a:pt x="2815861" y="6384"/>
                  <a:pt x="3075387" y="13267"/>
                  <a:pt x="3290866" y="0"/>
                </a:cubicBezTo>
                <a:cubicBezTo>
                  <a:pt x="3506345" y="-13267"/>
                  <a:pt x="3599621" y="-16779"/>
                  <a:pt x="3702224" y="0"/>
                </a:cubicBezTo>
                <a:cubicBezTo>
                  <a:pt x="3804827" y="16779"/>
                  <a:pt x="4121837" y="33819"/>
                  <a:pt x="4422101" y="0"/>
                </a:cubicBezTo>
                <a:cubicBezTo>
                  <a:pt x="4722365" y="-33819"/>
                  <a:pt x="4878780" y="-19134"/>
                  <a:pt x="5141978" y="0"/>
                </a:cubicBezTo>
                <a:cubicBezTo>
                  <a:pt x="5405176" y="19134"/>
                  <a:pt x="5566776" y="25758"/>
                  <a:pt x="5784725" y="0"/>
                </a:cubicBezTo>
                <a:cubicBezTo>
                  <a:pt x="6002674" y="-25758"/>
                  <a:pt x="6220593" y="-12012"/>
                  <a:pt x="6427472" y="0"/>
                </a:cubicBezTo>
                <a:cubicBezTo>
                  <a:pt x="6634351" y="12012"/>
                  <a:pt x="6794854" y="-20817"/>
                  <a:pt x="6915960" y="0"/>
                </a:cubicBezTo>
                <a:cubicBezTo>
                  <a:pt x="7037066" y="20817"/>
                  <a:pt x="7529436" y="-29435"/>
                  <a:pt x="7712967" y="0"/>
                </a:cubicBezTo>
                <a:cubicBezTo>
                  <a:pt x="7714925" y="230536"/>
                  <a:pt x="7731483" y="320288"/>
                  <a:pt x="7712967" y="538922"/>
                </a:cubicBezTo>
                <a:cubicBezTo>
                  <a:pt x="7694451" y="757556"/>
                  <a:pt x="7735469" y="916066"/>
                  <a:pt x="7712967" y="1137724"/>
                </a:cubicBezTo>
                <a:cubicBezTo>
                  <a:pt x="7690465" y="1359382"/>
                  <a:pt x="7710588" y="1483167"/>
                  <a:pt x="7712967" y="1646706"/>
                </a:cubicBezTo>
                <a:cubicBezTo>
                  <a:pt x="7715346" y="1810245"/>
                  <a:pt x="7714998" y="2010653"/>
                  <a:pt x="7712967" y="2215568"/>
                </a:cubicBezTo>
                <a:cubicBezTo>
                  <a:pt x="7710936" y="2420483"/>
                  <a:pt x="7747991" y="2638111"/>
                  <a:pt x="7712967" y="2994011"/>
                </a:cubicBezTo>
                <a:cubicBezTo>
                  <a:pt x="7550261" y="2998765"/>
                  <a:pt x="7457125" y="2976617"/>
                  <a:pt x="7301609" y="2994011"/>
                </a:cubicBezTo>
                <a:cubicBezTo>
                  <a:pt x="7146093" y="3011405"/>
                  <a:pt x="6934051" y="3003570"/>
                  <a:pt x="6735991" y="2994011"/>
                </a:cubicBezTo>
                <a:cubicBezTo>
                  <a:pt x="6537931" y="2984452"/>
                  <a:pt x="6460832" y="2978604"/>
                  <a:pt x="6324633" y="2994011"/>
                </a:cubicBezTo>
                <a:cubicBezTo>
                  <a:pt x="6188434" y="3009418"/>
                  <a:pt x="5975543" y="3024724"/>
                  <a:pt x="5681886" y="2994011"/>
                </a:cubicBezTo>
                <a:cubicBezTo>
                  <a:pt x="5388229" y="2963298"/>
                  <a:pt x="5294097" y="3007446"/>
                  <a:pt x="5116268" y="2994011"/>
                </a:cubicBezTo>
                <a:cubicBezTo>
                  <a:pt x="4938439" y="2980576"/>
                  <a:pt x="4714210" y="2998180"/>
                  <a:pt x="4550651" y="2994011"/>
                </a:cubicBezTo>
                <a:cubicBezTo>
                  <a:pt x="4387092" y="2989842"/>
                  <a:pt x="4111408" y="2999733"/>
                  <a:pt x="3907903" y="2994011"/>
                </a:cubicBezTo>
                <a:cubicBezTo>
                  <a:pt x="3704398" y="2988289"/>
                  <a:pt x="3447618" y="2997587"/>
                  <a:pt x="3265156" y="2994011"/>
                </a:cubicBezTo>
                <a:cubicBezTo>
                  <a:pt x="3082694" y="2990435"/>
                  <a:pt x="3049678" y="3009176"/>
                  <a:pt x="2853798" y="2994011"/>
                </a:cubicBezTo>
                <a:cubicBezTo>
                  <a:pt x="2657918" y="2978846"/>
                  <a:pt x="2566859" y="2993590"/>
                  <a:pt x="2288180" y="2994011"/>
                </a:cubicBezTo>
                <a:cubicBezTo>
                  <a:pt x="2009501" y="2994432"/>
                  <a:pt x="2027210" y="3004835"/>
                  <a:pt x="1876822" y="2994011"/>
                </a:cubicBezTo>
                <a:cubicBezTo>
                  <a:pt x="1726434" y="2983187"/>
                  <a:pt x="1610132" y="2982398"/>
                  <a:pt x="1465464" y="2994011"/>
                </a:cubicBezTo>
                <a:cubicBezTo>
                  <a:pt x="1320796" y="3005624"/>
                  <a:pt x="1067103" y="3011963"/>
                  <a:pt x="822716" y="2994011"/>
                </a:cubicBezTo>
                <a:cubicBezTo>
                  <a:pt x="578329" y="2976059"/>
                  <a:pt x="184419" y="3013293"/>
                  <a:pt x="0" y="2994011"/>
                </a:cubicBezTo>
                <a:cubicBezTo>
                  <a:pt x="8080" y="2716937"/>
                  <a:pt x="22047" y="2662990"/>
                  <a:pt x="0" y="2425149"/>
                </a:cubicBezTo>
                <a:cubicBezTo>
                  <a:pt x="-22047" y="2187308"/>
                  <a:pt x="-5777" y="2096302"/>
                  <a:pt x="0" y="1916167"/>
                </a:cubicBezTo>
                <a:cubicBezTo>
                  <a:pt x="5777" y="1736032"/>
                  <a:pt x="-21967" y="1410678"/>
                  <a:pt x="0" y="1257485"/>
                </a:cubicBezTo>
                <a:cubicBezTo>
                  <a:pt x="21967" y="1104292"/>
                  <a:pt x="-9893" y="943166"/>
                  <a:pt x="0" y="658682"/>
                </a:cubicBezTo>
                <a:cubicBezTo>
                  <a:pt x="9893" y="374198"/>
                  <a:pt x="-27607" y="13457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12640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0D067-8939-41DA-A68E-66A81DC55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71" y="3542468"/>
            <a:ext cx="7712967" cy="2994011"/>
          </a:xfrm>
          <a:custGeom>
            <a:avLst/>
            <a:gdLst>
              <a:gd name="connsiteX0" fmla="*/ 0 w 7712967"/>
              <a:gd name="connsiteY0" fmla="*/ 0 h 2994011"/>
              <a:gd name="connsiteX1" fmla="*/ 411358 w 7712967"/>
              <a:gd name="connsiteY1" fmla="*/ 0 h 2994011"/>
              <a:gd name="connsiteX2" fmla="*/ 976976 w 7712967"/>
              <a:gd name="connsiteY2" fmla="*/ 0 h 2994011"/>
              <a:gd name="connsiteX3" fmla="*/ 1465464 w 7712967"/>
              <a:gd name="connsiteY3" fmla="*/ 0 h 2994011"/>
              <a:gd name="connsiteX4" fmla="*/ 1953952 w 7712967"/>
              <a:gd name="connsiteY4" fmla="*/ 0 h 2994011"/>
              <a:gd name="connsiteX5" fmla="*/ 2750958 w 7712967"/>
              <a:gd name="connsiteY5" fmla="*/ 0 h 2994011"/>
              <a:gd name="connsiteX6" fmla="*/ 3162316 w 7712967"/>
              <a:gd name="connsiteY6" fmla="*/ 0 h 2994011"/>
              <a:gd name="connsiteX7" fmla="*/ 3727934 w 7712967"/>
              <a:gd name="connsiteY7" fmla="*/ 0 h 2994011"/>
              <a:gd name="connsiteX8" fmla="*/ 4139292 w 7712967"/>
              <a:gd name="connsiteY8" fmla="*/ 0 h 2994011"/>
              <a:gd name="connsiteX9" fmla="*/ 4704910 w 7712967"/>
              <a:gd name="connsiteY9" fmla="*/ 0 h 2994011"/>
              <a:gd name="connsiteX10" fmla="*/ 5501916 w 7712967"/>
              <a:gd name="connsiteY10" fmla="*/ 0 h 2994011"/>
              <a:gd name="connsiteX11" fmla="*/ 6144664 w 7712967"/>
              <a:gd name="connsiteY11" fmla="*/ 0 h 2994011"/>
              <a:gd name="connsiteX12" fmla="*/ 6941670 w 7712967"/>
              <a:gd name="connsiteY12" fmla="*/ 0 h 2994011"/>
              <a:gd name="connsiteX13" fmla="*/ 7712967 w 7712967"/>
              <a:gd name="connsiteY13" fmla="*/ 0 h 2994011"/>
              <a:gd name="connsiteX14" fmla="*/ 7712967 w 7712967"/>
              <a:gd name="connsiteY14" fmla="*/ 658682 h 2994011"/>
              <a:gd name="connsiteX15" fmla="*/ 7712967 w 7712967"/>
              <a:gd name="connsiteY15" fmla="*/ 1287425 h 2994011"/>
              <a:gd name="connsiteX16" fmla="*/ 7712967 w 7712967"/>
              <a:gd name="connsiteY16" fmla="*/ 1796407 h 2994011"/>
              <a:gd name="connsiteX17" fmla="*/ 7712967 w 7712967"/>
              <a:gd name="connsiteY17" fmla="*/ 2305388 h 2994011"/>
              <a:gd name="connsiteX18" fmla="*/ 7712967 w 7712967"/>
              <a:gd name="connsiteY18" fmla="*/ 2994011 h 2994011"/>
              <a:gd name="connsiteX19" fmla="*/ 7224479 w 7712967"/>
              <a:gd name="connsiteY19" fmla="*/ 2994011 h 2994011"/>
              <a:gd name="connsiteX20" fmla="*/ 6504602 w 7712967"/>
              <a:gd name="connsiteY20" fmla="*/ 2994011 h 2994011"/>
              <a:gd name="connsiteX21" fmla="*/ 6093244 w 7712967"/>
              <a:gd name="connsiteY21" fmla="*/ 2994011 h 2994011"/>
              <a:gd name="connsiteX22" fmla="*/ 5296237 w 7712967"/>
              <a:gd name="connsiteY22" fmla="*/ 2994011 h 2994011"/>
              <a:gd name="connsiteX23" fmla="*/ 4653490 w 7712967"/>
              <a:gd name="connsiteY23" fmla="*/ 2994011 h 2994011"/>
              <a:gd name="connsiteX24" fmla="*/ 4242132 w 7712967"/>
              <a:gd name="connsiteY24" fmla="*/ 2994011 h 2994011"/>
              <a:gd name="connsiteX25" fmla="*/ 3753644 w 7712967"/>
              <a:gd name="connsiteY25" fmla="*/ 2994011 h 2994011"/>
              <a:gd name="connsiteX26" fmla="*/ 3342286 w 7712967"/>
              <a:gd name="connsiteY26" fmla="*/ 2994011 h 2994011"/>
              <a:gd name="connsiteX27" fmla="*/ 2699538 w 7712967"/>
              <a:gd name="connsiteY27" fmla="*/ 2994011 h 2994011"/>
              <a:gd name="connsiteX28" fmla="*/ 1902532 w 7712967"/>
              <a:gd name="connsiteY28" fmla="*/ 2994011 h 2994011"/>
              <a:gd name="connsiteX29" fmla="*/ 1259785 w 7712967"/>
              <a:gd name="connsiteY29" fmla="*/ 2994011 h 2994011"/>
              <a:gd name="connsiteX30" fmla="*/ 0 w 7712967"/>
              <a:gd name="connsiteY30" fmla="*/ 2994011 h 2994011"/>
              <a:gd name="connsiteX31" fmla="*/ 0 w 7712967"/>
              <a:gd name="connsiteY31" fmla="*/ 2395209 h 2994011"/>
              <a:gd name="connsiteX32" fmla="*/ 0 w 7712967"/>
              <a:gd name="connsiteY32" fmla="*/ 1796407 h 2994011"/>
              <a:gd name="connsiteX33" fmla="*/ 0 w 7712967"/>
              <a:gd name="connsiteY33" fmla="*/ 1257485 h 2994011"/>
              <a:gd name="connsiteX34" fmla="*/ 0 w 7712967"/>
              <a:gd name="connsiteY34" fmla="*/ 658682 h 2994011"/>
              <a:gd name="connsiteX35" fmla="*/ 0 w 7712967"/>
              <a:gd name="connsiteY35" fmla="*/ 0 h 2994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712967" h="2994011" fill="none" extrusionOk="0">
                <a:moveTo>
                  <a:pt x="0" y="0"/>
                </a:moveTo>
                <a:cubicBezTo>
                  <a:pt x="146703" y="19444"/>
                  <a:pt x="268284" y="1863"/>
                  <a:pt x="411358" y="0"/>
                </a:cubicBezTo>
                <a:cubicBezTo>
                  <a:pt x="554432" y="-1863"/>
                  <a:pt x="702153" y="-20601"/>
                  <a:pt x="976976" y="0"/>
                </a:cubicBezTo>
                <a:cubicBezTo>
                  <a:pt x="1251799" y="20601"/>
                  <a:pt x="1252628" y="-8157"/>
                  <a:pt x="1465464" y="0"/>
                </a:cubicBezTo>
                <a:cubicBezTo>
                  <a:pt x="1678300" y="8157"/>
                  <a:pt x="1817600" y="-4539"/>
                  <a:pt x="1953952" y="0"/>
                </a:cubicBezTo>
                <a:cubicBezTo>
                  <a:pt x="2090304" y="4539"/>
                  <a:pt x="2458660" y="17732"/>
                  <a:pt x="2750958" y="0"/>
                </a:cubicBezTo>
                <a:cubicBezTo>
                  <a:pt x="3043256" y="-17732"/>
                  <a:pt x="2986985" y="19729"/>
                  <a:pt x="3162316" y="0"/>
                </a:cubicBezTo>
                <a:cubicBezTo>
                  <a:pt x="3337647" y="-19729"/>
                  <a:pt x="3583793" y="-22133"/>
                  <a:pt x="3727934" y="0"/>
                </a:cubicBezTo>
                <a:cubicBezTo>
                  <a:pt x="3872075" y="22133"/>
                  <a:pt x="3999561" y="-7141"/>
                  <a:pt x="4139292" y="0"/>
                </a:cubicBezTo>
                <a:cubicBezTo>
                  <a:pt x="4279023" y="7141"/>
                  <a:pt x="4487236" y="8971"/>
                  <a:pt x="4704910" y="0"/>
                </a:cubicBezTo>
                <a:cubicBezTo>
                  <a:pt x="4922584" y="-8971"/>
                  <a:pt x="5163832" y="-34510"/>
                  <a:pt x="5501916" y="0"/>
                </a:cubicBezTo>
                <a:cubicBezTo>
                  <a:pt x="5840000" y="34510"/>
                  <a:pt x="6005205" y="28080"/>
                  <a:pt x="6144664" y="0"/>
                </a:cubicBezTo>
                <a:cubicBezTo>
                  <a:pt x="6284123" y="-28080"/>
                  <a:pt x="6742077" y="-13176"/>
                  <a:pt x="6941670" y="0"/>
                </a:cubicBezTo>
                <a:cubicBezTo>
                  <a:pt x="7141263" y="13176"/>
                  <a:pt x="7496386" y="-12207"/>
                  <a:pt x="7712967" y="0"/>
                </a:cubicBezTo>
                <a:cubicBezTo>
                  <a:pt x="7727642" y="181806"/>
                  <a:pt x="7706906" y="466906"/>
                  <a:pt x="7712967" y="658682"/>
                </a:cubicBezTo>
                <a:cubicBezTo>
                  <a:pt x="7719028" y="850458"/>
                  <a:pt x="7690022" y="982939"/>
                  <a:pt x="7712967" y="1287425"/>
                </a:cubicBezTo>
                <a:cubicBezTo>
                  <a:pt x="7735912" y="1591911"/>
                  <a:pt x="7721135" y="1647392"/>
                  <a:pt x="7712967" y="1796407"/>
                </a:cubicBezTo>
                <a:cubicBezTo>
                  <a:pt x="7704799" y="1945422"/>
                  <a:pt x="7705373" y="2147920"/>
                  <a:pt x="7712967" y="2305388"/>
                </a:cubicBezTo>
                <a:cubicBezTo>
                  <a:pt x="7720561" y="2462856"/>
                  <a:pt x="7713898" y="2676214"/>
                  <a:pt x="7712967" y="2994011"/>
                </a:cubicBezTo>
                <a:cubicBezTo>
                  <a:pt x="7570061" y="3000273"/>
                  <a:pt x="7393505" y="3014395"/>
                  <a:pt x="7224479" y="2994011"/>
                </a:cubicBezTo>
                <a:cubicBezTo>
                  <a:pt x="7055453" y="2973627"/>
                  <a:pt x="6863372" y="3024429"/>
                  <a:pt x="6504602" y="2994011"/>
                </a:cubicBezTo>
                <a:cubicBezTo>
                  <a:pt x="6145832" y="2963593"/>
                  <a:pt x="6195418" y="3007705"/>
                  <a:pt x="6093244" y="2994011"/>
                </a:cubicBezTo>
                <a:cubicBezTo>
                  <a:pt x="5991070" y="2980317"/>
                  <a:pt x="5656391" y="2962029"/>
                  <a:pt x="5296237" y="2994011"/>
                </a:cubicBezTo>
                <a:cubicBezTo>
                  <a:pt x="4936083" y="3025993"/>
                  <a:pt x="4787857" y="2974479"/>
                  <a:pt x="4653490" y="2994011"/>
                </a:cubicBezTo>
                <a:cubicBezTo>
                  <a:pt x="4519123" y="3013543"/>
                  <a:pt x="4336188" y="2979216"/>
                  <a:pt x="4242132" y="2994011"/>
                </a:cubicBezTo>
                <a:cubicBezTo>
                  <a:pt x="4148076" y="3008806"/>
                  <a:pt x="3931540" y="2983440"/>
                  <a:pt x="3753644" y="2994011"/>
                </a:cubicBezTo>
                <a:cubicBezTo>
                  <a:pt x="3575748" y="3004582"/>
                  <a:pt x="3427656" y="3006997"/>
                  <a:pt x="3342286" y="2994011"/>
                </a:cubicBezTo>
                <a:cubicBezTo>
                  <a:pt x="3256916" y="2981025"/>
                  <a:pt x="2925334" y="2989201"/>
                  <a:pt x="2699538" y="2994011"/>
                </a:cubicBezTo>
                <a:cubicBezTo>
                  <a:pt x="2473742" y="2998821"/>
                  <a:pt x="2284987" y="3023550"/>
                  <a:pt x="1902532" y="2994011"/>
                </a:cubicBezTo>
                <a:cubicBezTo>
                  <a:pt x="1520077" y="2964472"/>
                  <a:pt x="1433038" y="2974135"/>
                  <a:pt x="1259785" y="2994011"/>
                </a:cubicBezTo>
                <a:cubicBezTo>
                  <a:pt x="1086532" y="3013887"/>
                  <a:pt x="510587" y="3019778"/>
                  <a:pt x="0" y="2994011"/>
                </a:cubicBezTo>
                <a:cubicBezTo>
                  <a:pt x="329" y="2751417"/>
                  <a:pt x="-157" y="2694542"/>
                  <a:pt x="0" y="2395209"/>
                </a:cubicBezTo>
                <a:cubicBezTo>
                  <a:pt x="157" y="2095876"/>
                  <a:pt x="27595" y="2026825"/>
                  <a:pt x="0" y="1796407"/>
                </a:cubicBezTo>
                <a:cubicBezTo>
                  <a:pt x="-27595" y="1565989"/>
                  <a:pt x="16288" y="1517880"/>
                  <a:pt x="0" y="1257485"/>
                </a:cubicBezTo>
                <a:cubicBezTo>
                  <a:pt x="-16288" y="997090"/>
                  <a:pt x="-17867" y="876865"/>
                  <a:pt x="0" y="658682"/>
                </a:cubicBezTo>
                <a:cubicBezTo>
                  <a:pt x="17867" y="440499"/>
                  <a:pt x="4828" y="290244"/>
                  <a:pt x="0" y="0"/>
                </a:cubicBezTo>
                <a:close/>
              </a:path>
              <a:path w="7712967" h="2994011" stroke="0" extrusionOk="0">
                <a:moveTo>
                  <a:pt x="0" y="0"/>
                </a:moveTo>
                <a:cubicBezTo>
                  <a:pt x="153056" y="6358"/>
                  <a:pt x="243005" y="6784"/>
                  <a:pt x="411358" y="0"/>
                </a:cubicBezTo>
                <a:cubicBezTo>
                  <a:pt x="579711" y="-6784"/>
                  <a:pt x="713412" y="352"/>
                  <a:pt x="899846" y="0"/>
                </a:cubicBezTo>
                <a:cubicBezTo>
                  <a:pt x="1086280" y="-352"/>
                  <a:pt x="1150532" y="2382"/>
                  <a:pt x="1388334" y="0"/>
                </a:cubicBezTo>
                <a:cubicBezTo>
                  <a:pt x="1626136" y="-2382"/>
                  <a:pt x="1804877" y="6725"/>
                  <a:pt x="2031081" y="0"/>
                </a:cubicBezTo>
                <a:cubicBezTo>
                  <a:pt x="2257285" y="-6725"/>
                  <a:pt x="2291524" y="-2752"/>
                  <a:pt x="2519569" y="0"/>
                </a:cubicBezTo>
                <a:cubicBezTo>
                  <a:pt x="2747614" y="2752"/>
                  <a:pt x="3111559" y="-18075"/>
                  <a:pt x="3316576" y="0"/>
                </a:cubicBezTo>
                <a:cubicBezTo>
                  <a:pt x="3521593" y="18075"/>
                  <a:pt x="3673159" y="856"/>
                  <a:pt x="3959323" y="0"/>
                </a:cubicBezTo>
                <a:cubicBezTo>
                  <a:pt x="4245487" y="-856"/>
                  <a:pt x="4365315" y="1963"/>
                  <a:pt x="4756330" y="0"/>
                </a:cubicBezTo>
                <a:cubicBezTo>
                  <a:pt x="5147345" y="-1963"/>
                  <a:pt x="5275429" y="4070"/>
                  <a:pt x="5553336" y="0"/>
                </a:cubicBezTo>
                <a:cubicBezTo>
                  <a:pt x="5831243" y="-4070"/>
                  <a:pt x="6012480" y="-34768"/>
                  <a:pt x="6273213" y="0"/>
                </a:cubicBezTo>
                <a:cubicBezTo>
                  <a:pt x="6533946" y="34768"/>
                  <a:pt x="6659006" y="-13956"/>
                  <a:pt x="6915960" y="0"/>
                </a:cubicBezTo>
                <a:cubicBezTo>
                  <a:pt x="7172914" y="13956"/>
                  <a:pt x="7434457" y="1148"/>
                  <a:pt x="7712967" y="0"/>
                </a:cubicBezTo>
                <a:cubicBezTo>
                  <a:pt x="7730529" y="149392"/>
                  <a:pt x="7710122" y="404158"/>
                  <a:pt x="7712967" y="568862"/>
                </a:cubicBezTo>
                <a:cubicBezTo>
                  <a:pt x="7715812" y="733566"/>
                  <a:pt x="7723642" y="1045688"/>
                  <a:pt x="7712967" y="1167664"/>
                </a:cubicBezTo>
                <a:cubicBezTo>
                  <a:pt x="7702292" y="1289640"/>
                  <a:pt x="7699048" y="1424382"/>
                  <a:pt x="7712967" y="1676646"/>
                </a:cubicBezTo>
                <a:cubicBezTo>
                  <a:pt x="7726886" y="1928910"/>
                  <a:pt x="7718245" y="2125125"/>
                  <a:pt x="7712967" y="2275448"/>
                </a:cubicBezTo>
                <a:cubicBezTo>
                  <a:pt x="7707689" y="2425771"/>
                  <a:pt x="7745283" y="2659274"/>
                  <a:pt x="7712967" y="2994011"/>
                </a:cubicBezTo>
                <a:cubicBezTo>
                  <a:pt x="7599659" y="2992981"/>
                  <a:pt x="7419548" y="2981743"/>
                  <a:pt x="7301609" y="2994011"/>
                </a:cubicBezTo>
                <a:cubicBezTo>
                  <a:pt x="7183670" y="3006279"/>
                  <a:pt x="6918416" y="2979186"/>
                  <a:pt x="6658862" y="2994011"/>
                </a:cubicBezTo>
                <a:cubicBezTo>
                  <a:pt x="6399308" y="3008836"/>
                  <a:pt x="6207576" y="3030622"/>
                  <a:pt x="5861855" y="2994011"/>
                </a:cubicBezTo>
                <a:cubicBezTo>
                  <a:pt x="5516134" y="2957400"/>
                  <a:pt x="5559176" y="3002620"/>
                  <a:pt x="5373367" y="2994011"/>
                </a:cubicBezTo>
                <a:cubicBezTo>
                  <a:pt x="5187558" y="2985402"/>
                  <a:pt x="5043279" y="2965818"/>
                  <a:pt x="4730620" y="2994011"/>
                </a:cubicBezTo>
                <a:cubicBezTo>
                  <a:pt x="4417961" y="3022204"/>
                  <a:pt x="4427834" y="2983322"/>
                  <a:pt x="4319262" y="2994011"/>
                </a:cubicBezTo>
                <a:cubicBezTo>
                  <a:pt x="4210690" y="3004700"/>
                  <a:pt x="3786766" y="2988565"/>
                  <a:pt x="3599385" y="2994011"/>
                </a:cubicBezTo>
                <a:cubicBezTo>
                  <a:pt x="3412004" y="2999457"/>
                  <a:pt x="3279101" y="2975439"/>
                  <a:pt x="3188026" y="2994011"/>
                </a:cubicBezTo>
                <a:cubicBezTo>
                  <a:pt x="3096951" y="3012583"/>
                  <a:pt x="2744514" y="3020426"/>
                  <a:pt x="2622409" y="2994011"/>
                </a:cubicBezTo>
                <a:cubicBezTo>
                  <a:pt x="2500304" y="2967596"/>
                  <a:pt x="2281472" y="3014269"/>
                  <a:pt x="2056791" y="2994011"/>
                </a:cubicBezTo>
                <a:cubicBezTo>
                  <a:pt x="1832110" y="2973753"/>
                  <a:pt x="1809851" y="3005826"/>
                  <a:pt x="1645433" y="2994011"/>
                </a:cubicBezTo>
                <a:cubicBezTo>
                  <a:pt x="1481015" y="2982196"/>
                  <a:pt x="1098142" y="2959052"/>
                  <a:pt x="925556" y="2994011"/>
                </a:cubicBezTo>
                <a:cubicBezTo>
                  <a:pt x="752970" y="3028970"/>
                  <a:pt x="455004" y="2989107"/>
                  <a:pt x="0" y="2994011"/>
                </a:cubicBezTo>
                <a:cubicBezTo>
                  <a:pt x="11592" y="2756189"/>
                  <a:pt x="7749" y="2601220"/>
                  <a:pt x="0" y="2395209"/>
                </a:cubicBezTo>
                <a:cubicBezTo>
                  <a:pt x="-7749" y="2189198"/>
                  <a:pt x="15672" y="2042744"/>
                  <a:pt x="0" y="1856287"/>
                </a:cubicBezTo>
                <a:cubicBezTo>
                  <a:pt x="-15672" y="1669830"/>
                  <a:pt x="30990" y="1436385"/>
                  <a:pt x="0" y="1197604"/>
                </a:cubicBezTo>
                <a:cubicBezTo>
                  <a:pt x="-30990" y="958823"/>
                  <a:pt x="28369" y="838086"/>
                  <a:pt x="0" y="628742"/>
                </a:cubicBezTo>
                <a:cubicBezTo>
                  <a:pt x="-28369" y="419398"/>
                  <a:pt x="18626" y="2435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2227924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C39E56-DAEE-4EF5-875B-6AD3752D3492}"/>
              </a:ext>
            </a:extLst>
          </p:cNvPr>
          <p:cNvSpPr txBox="1"/>
          <p:nvPr/>
        </p:nvSpPr>
        <p:spPr>
          <a:xfrm>
            <a:off x="7991475" y="531332"/>
            <a:ext cx="420052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>
                <a:latin typeface="Arial Nova Cond" panose="020B0506020202020204" pitchFamily="34" charset="0"/>
              </a:rPr>
              <a:t>Tools can be used to fit the photon energy dependence of PES data.</a:t>
            </a:r>
            <a:endParaRPr lang="en-GB" sz="1600" b="1" i="0" dirty="0">
              <a:effectLst/>
              <a:latin typeface="Arial Nova Cond" panose="020B0506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function to simulate photoelectron intensity contributions of an N-layer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view_nlayer_pes_model()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solved model.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view_nlayer_sample()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quickly view the defined N-layer model sample stack.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i="0" dirty="0">
                <a:effectLst/>
                <a:latin typeface="Arial Nova Cond" panose="020B0506020202020204" pitchFamily="34" charset="0"/>
              </a:rPr>
              <a:t>overlayer_calc() 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to determine thickness of an overlayer on a bulk substrate using PES.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48753-8F47-4B88-9587-A10C566968D0}"/>
              </a:ext>
            </a:extLst>
          </p:cNvPr>
          <p:cNvSpPr txBox="1"/>
          <p:nvPr/>
        </p:nvSpPr>
        <p:spPr>
          <a:xfrm>
            <a:off x="571500" y="667435"/>
            <a:ext cx="71342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pes_model_2L = nlayer_pes_model(500:1200,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'SiO2'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, </a:t>
            </a:r>
            <a:r>
              <a:rPr lang="en-GB" sz="1400" b="0" i="0" u="none" strike="noStrike" dirty="0">
                <a:solidFill>
                  <a:srgbClr val="A709F5"/>
                </a:solidFill>
                <a:effectLst/>
                <a:latin typeface="Arial Nova Cond" panose="020B0506020202020204" pitchFamily="34" charset="0"/>
              </a:rPr>
              <a:t>'Si(2p)'</a:t>
            </a:r>
            <a:r>
              <a:rPr lang="en-GB" sz="1400" b="0" i="0" dirty="0">
                <a:solidFill>
                  <a:srgbClr val="212121"/>
                </a:solidFill>
                <a:effectLst/>
                <a:latin typeface="Arial Nova Cond" panose="020B0506020202020204" pitchFamily="34" charset="0"/>
              </a:rPr>
              <a:t>}, {2.0, Inf});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D009B-2665-4344-AF6F-C475841F3B75}"/>
              </a:ext>
            </a:extLst>
          </p:cNvPr>
          <p:cNvSpPr txBox="1"/>
          <p:nvPr/>
        </p:nvSpPr>
        <p:spPr>
          <a:xfrm>
            <a:off x="69012" y="6498832"/>
            <a:ext cx="8091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‘Example_020_Multilayer_PES_Modelling.mlx’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example on how to use.</a:t>
            </a:r>
          </a:p>
        </p:txBody>
      </p:sp>
    </p:spTree>
    <p:extLst>
      <p:ext uri="{BB962C8B-B14F-4D97-AF65-F5344CB8AC3E}">
        <p14:creationId xmlns:p14="http://schemas.microsoft.com/office/powerpoint/2010/main" val="189641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B5B2A6D-33E1-4765-BE02-A5EDC5A54775}"/>
              </a:ext>
            </a:extLst>
          </p:cNvPr>
          <p:cNvGrpSpPr/>
          <p:nvPr/>
        </p:nvGrpSpPr>
        <p:grpSpPr>
          <a:xfrm>
            <a:off x="9540600" y="498100"/>
            <a:ext cx="2600600" cy="6309099"/>
            <a:chOff x="9426300" y="156894"/>
            <a:chExt cx="2730775" cy="662490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54D6D54-3441-4C82-BD82-DF27408096CD}"/>
                </a:ext>
              </a:extLst>
            </p:cNvPr>
            <p:cNvGrpSpPr/>
            <p:nvPr/>
          </p:nvGrpSpPr>
          <p:grpSpPr>
            <a:xfrm>
              <a:off x="9426300" y="156894"/>
              <a:ext cx="2727600" cy="2226042"/>
              <a:chOff x="9426300" y="156894"/>
              <a:chExt cx="2727600" cy="2226042"/>
            </a:xfrm>
          </p:grpSpPr>
          <p:pic>
            <p:nvPicPr>
              <p:cNvPr id="29" name="Picture 28" descr="Chart, histogram&#10;&#10;Description automatically generated">
                <a:extLst>
                  <a:ext uri="{FF2B5EF4-FFF2-40B4-BE49-F238E27FC236}">
                    <a16:creationId xmlns:a16="http://schemas.microsoft.com/office/drawing/2014/main" id="{A320862A-CE1B-4034-92A4-78C2642391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67" r="9000"/>
              <a:stretch/>
            </p:blipFill>
            <p:spPr>
              <a:xfrm>
                <a:off x="9426300" y="156894"/>
                <a:ext cx="2727600" cy="22260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607F72-30AB-4498-ACFE-04AB2E172986}"/>
                  </a:ext>
                </a:extLst>
              </p:cNvPr>
              <p:cNvSpPr txBox="1"/>
              <p:nvPr/>
            </p:nvSpPr>
            <p:spPr>
              <a:xfrm>
                <a:off x="9852551" y="288363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Al(2p)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C793-4D31-41B6-AE6E-F0D27547AB1D}"/>
                </a:ext>
              </a:extLst>
            </p:cNvPr>
            <p:cNvGrpSpPr/>
            <p:nvPr/>
          </p:nvGrpSpPr>
          <p:grpSpPr>
            <a:xfrm>
              <a:off x="9426300" y="2421323"/>
              <a:ext cx="2727600" cy="2158419"/>
              <a:chOff x="9426300" y="2421323"/>
              <a:chExt cx="2727600" cy="2158419"/>
            </a:xfrm>
          </p:grpSpPr>
          <p:pic>
            <p:nvPicPr>
              <p:cNvPr id="32" name="Picture 31" descr="Chart, histogram&#10;&#10;Description automatically generated">
                <a:extLst>
                  <a:ext uri="{FF2B5EF4-FFF2-40B4-BE49-F238E27FC236}">
                    <a16:creationId xmlns:a16="http://schemas.microsoft.com/office/drawing/2014/main" id="{4A3C9D31-A688-4316-97FE-37230275F3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82" r="6267"/>
              <a:stretch/>
            </p:blipFill>
            <p:spPr>
              <a:xfrm>
                <a:off x="9426300" y="2421323"/>
                <a:ext cx="2727600" cy="21584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7BCE56-2885-4B45-96F6-D1FBA40140B0}"/>
                  </a:ext>
                </a:extLst>
              </p:cNvPr>
              <p:cNvSpPr txBox="1"/>
              <p:nvPr/>
            </p:nvSpPr>
            <p:spPr>
              <a:xfrm>
                <a:off x="9849376" y="25267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In(3d)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379E76F-7FA3-4F56-95E7-865E75A4AE7A}"/>
                </a:ext>
              </a:extLst>
            </p:cNvPr>
            <p:cNvGrpSpPr/>
            <p:nvPr/>
          </p:nvGrpSpPr>
          <p:grpSpPr>
            <a:xfrm>
              <a:off x="9429475" y="4612207"/>
              <a:ext cx="2727600" cy="2169593"/>
              <a:chOff x="9429475" y="4612207"/>
              <a:chExt cx="2727600" cy="2169593"/>
            </a:xfrm>
          </p:grpSpPr>
          <p:pic>
            <p:nvPicPr>
              <p:cNvPr id="35" name="Picture 34" descr="Chart, histogram&#10;&#10;Description automatically generated">
                <a:extLst>
                  <a:ext uri="{FF2B5EF4-FFF2-40B4-BE49-F238E27FC236}">
                    <a16:creationId xmlns:a16="http://schemas.microsoft.com/office/drawing/2014/main" id="{A52FE44B-CB55-4DCD-AEA8-970618CC50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334" r="6800"/>
              <a:stretch/>
            </p:blipFill>
            <p:spPr>
              <a:xfrm>
                <a:off x="9429475" y="4612207"/>
                <a:ext cx="2727600" cy="21695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231779-EB35-4F78-A532-622E5ED19142}"/>
                  </a:ext>
                </a:extLst>
              </p:cNvPr>
              <p:cNvSpPr txBox="1"/>
              <p:nvPr/>
            </p:nvSpPr>
            <p:spPr>
              <a:xfrm>
                <a:off x="9849376" y="4723838"/>
                <a:ext cx="102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latin typeface="Arial Nova Cond" panose="020B0506020202020204" pitchFamily="34" charset="0"/>
                  </a:rPr>
                  <a:t>As(3d)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A60D11-AEA7-D412-70DD-753B4EE6B408}"/>
              </a:ext>
            </a:extLst>
          </p:cNvPr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 Nova Cond" panose="020B0506020202020204" pitchFamily="34" charset="0"/>
              </a:rPr>
              <a:t>Showcase of curve fitting photoelectron spectroscopy data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A56832-4977-442D-A10D-890C90B0084D}"/>
              </a:ext>
            </a:extLst>
          </p:cNvPr>
          <p:cNvGrpSpPr/>
          <p:nvPr/>
        </p:nvGrpSpPr>
        <p:grpSpPr>
          <a:xfrm>
            <a:off x="65115" y="482600"/>
            <a:ext cx="2068484" cy="6359500"/>
            <a:chOff x="65115" y="38100"/>
            <a:chExt cx="2213061" cy="6804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0ADCC43-3BBE-46D9-A9F5-9DC97B1DBEB9}"/>
                </a:ext>
              </a:extLst>
            </p:cNvPr>
            <p:cNvGrpSpPr/>
            <p:nvPr/>
          </p:nvGrpSpPr>
          <p:grpSpPr>
            <a:xfrm>
              <a:off x="65115" y="38100"/>
              <a:ext cx="2121310" cy="6804000"/>
              <a:chOff x="10096500" y="0"/>
              <a:chExt cx="2088000" cy="6750313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1F29F0B-C4AF-475E-B709-C7652E7ED5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67219"/>
              <a:stretch/>
            </p:blipFill>
            <p:spPr>
              <a:xfrm>
                <a:off x="10096500" y="0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D17DF5E-F548-441A-A60D-1423887144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2781" r="34438"/>
              <a:stretch/>
            </p:blipFill>
            <p:spPr>
              <a:xfrm>
                <a:off x="10096500" y="2289175"/>
                <a:ext cx="2088000" cy="2285116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27AF15B-3A31-402B-AC12-D2E5EAA9E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5562"/>
              <a:stretch/>
            </p:blipFill>
            <p:spPr>
              <a:xfrm>
                <a:off x="10096500" y="4575176"/>
                <a:ext cx="2088000" cy="2175137"/>
              </a:xfrm>
              <a:prstGeom prst="rect">
                <a:avLst/>
              </a:pr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902773812">
                      <a:custGeom>
                        <a:avLst/>
                        <a:gdLst>
                          <a:gd name="connsiteX0" fmla="*/ 0 w 6896100"/>
                          <a:gd name="connsiteY0" fmla="*/ 0 h 2474010"/>
                          <a:gd name="connsiteX1" fmla="*/ 689610 w 6896100"/>
                          <a:gd name="connsiteY1" fmla="*/ 0 h 2474010"/>
                          <a:gd name="connsiteX2" fmla="*/ 1241298 w 6896100"/>
                          <a:gd name="connsiteY2" fmla="*/ 0 h 2474010"/>
                          <a:gd name="connsiteX3" fmla="*/ 2068830 w 6896100"/>
                          <a:gd name="connsiteY3" fmla="*/ 0 h 2474010"/>
                          <a:gd name="connsiteX4" fmla="*/ 2896362 w 6896100"/>
                          <a:gd name="connsiteY4" fmla="*/ 0 h 2474010"/>
                          <a:gd name="connsiteX5" fmla="*/ 3448050 w 6896100"/>
                          <a:gd name="connsiteY5" fmla="*/ 0 h 2474010"/>
                          <a:gd name="connsiteX6" fmla="*/ 4275582 w 6896100"/>
                          <a:gd name="connsiteY6" fmla="*/ 0 h 2474010"/>
                          <a:gd name="connsiteX7" fmla="*/ 4965192 w 6896100"/>
                          <a:gd name="connsiteY7" fmla="*/ 0 h 2474010"/>
                          <a:gd name="connsiteX8" fmla="*/ 5654802 w 6896100"/>
                          <a:gd name="connsiteY8" fmla="*/ 0 h 2474010"/>
                          <a:gd name="connsiteX9" fmla="*/ 6896100 w 6896100"/>
                          <a:gd name="connsiteY9" fmla="*/ 0 h 2474010"/>
                          <a:gd name="connsiteX10" fmla="*/ 6896100 w 6896100"/>
                          <a:gd name="connsiteY10" fmla="*/ 643243 h 2474010"/>
                          <a:gd name="connsiteX11" fmla="*/ 6896100 w 6896100"/>
                          <a:gd name="connsiteY11" fmla="*/ 1286485 h 2474010"/>
                          <a:gd name="connsiteX12" fmla="*/ 6896100 w 6896100"/>
                          <a:gd name="connsiteY12" fmla="*/ 1880248 h 2474010"/>
                          <a:gd name="connsiteX13" fmla="*/ 6896100 w 6896100"/>
                          <a:gd name="connsiteY13" fmla="*/ 2474010 h 2474010"/>
                          <a:gd name="connsiteX14" fmla="*/ 6413373 w 6896100"/>
                          <a:gd name="connsiteY14" fmla="*/ 2474010 h 2474010"/>
                          <a:gd name="connsiteX15" fmla="*/ 5585841 w 6896100"/>
                          <a:gd name="connsiteY15" fmla="*/ 2474010 h 2474010"/>
                          <a:gd name="connsiteX16" fmla="*/ 5103114 w 6896100"/>
                          <a:gd name="connsiteY16" fmla="*/ 2474010 h 2474010"/>
                          <a:gd name="connsiteX17" fmla="*/ 4344543 w 6896100"/>
                          <a:gd name="connsiteY17" fmla="*/ 2474010 h 2474010"/>
                          <a:gd name="connsiteX18" fmla="*/ 3654933 w 6896100"/>
                          <a:gd name="connsiteY18" fmla="*/ 2474010 h 2474010"/>
                          <a:gd name="connsiteX19" fmla="*/ 3172206 w 6896100"/>
                          <a:gd name="connsiteY19" fmla="*/ 2474010 h 2474010"/>
                          <a:gd name="connsiteX20" fmla="*/ 2620518 w 6896100"/>
                          <a:gd name="connsiteY20" fmla="*/ 2474010 h 2474010"/>
                          <a:gd name="connsiteX21" fmla="*/ 1930908 w 6896100"/>
                          <a:gd name="connsiteY21" fmla="*/ 2474010 h 2474010"/>
                          <a:gd name="connsiteX22" fmla="*/ 1241298 w 6896100"/>
                          <a:gd name="connsiteY22" fmla="*/ 2474010 h 2474010"/>
                          <a:gd name="connsiteX23" fmla="*/ 689610 w 6896100"/>
                          <a:gd name="connsiteY23" fmla="*/ 2474010 h 2474010"/>
                          <a:gd name="connsiteX24" fmla="*/ 0 w 6896100"/>
                          <a:gd name="connsiteY24" fmla="*/ 2474010 h 2474010"/>
                          <a:gd name="connsiteX25" fmla="*/ 0 w 6896100"/>
                          <a:gd name="connsiteY25" fmla="*/ 1830767 h 2474010"/>
                          <a:gd name="connsiteX26" fmla="*/ 0 w 6896100"/>
                          <a:gd name="connsiteY26" fmla="*/ 1286485 h 2474010"/>
                          <a:gd name="connsiteX27" fmla="*/ 0 w 6896100"/>
                          <a:gd name="connsiteY27" fmla="*/ 692723 h 2474010"/>
                          <a:gd name="connsiteX28" fmla="*/ 0 w 6896100"/>
                          <a:gd name="connsiteY28" fmla="*/ 0 h 24740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6896100" h="2474010" fill="none" extrusionOk="0">
                            <a:moveTo>
                              <a:pt x="0" y="0"/>
                            </a:moveTo>
                            <a:cubicBezTo>
                              <a:pt x="253475" y="-26757"/>
                              <a:pt x="353456" y="21103"/>
                              <a:pt x="689610" y="0"/>
                            </a:cubicBezTo>
                            <a:cubicBezTo>
                              <a:pt x="1025764" y="-21103"/>
                              <a:pt x="1086090" y="-18236"/>
                              <a:pt x="1241298" y="0"/>
                            </a:cubicBezTo>
                            <a:cubicBezTo>
                              <a:pt x="1396506" y="18236"/>
                              <a:pt x="1732969" y="36321"/>
                              <a:pt x="2068830" y="0"/>
                            </a:cubicBezTo>
                            <a:cubicBezTo>
                              <a:pt x="2404691" y="-36321"/>
                              <a:pt x="2546516" y="4043"/>
                              <a:pt x="2896362" y="0"/>
                            </a:cubicBezTo>
                            <a:cubicBezTo>
                              <a:pt x="3246208" y="-4043"/>
                              <a:pt x="3224312" y="-5091"/>
                              <a:pt x="3448050" y="0"/>
                            </a:cubicBezTo>
                            <a:cubicBezTo>
                              <a:pt x="3671788" y="5091"/>
                              <a:pt x="4063723" y="-2153"/>
                              <a:pt x="4275582" y="0"/>
                            </a:cubicBezTo>
                            <a:cubicBezTo>
                              <a:pt x="4487441" y="2153"/>
                              <a:pt x="4723070" y="-33768"/>
                              <a:pt x="4965192" y="0"/>
                            </a:cubicBezTo>
                            <a:cubicBezTo>
                              <a:pt x="5207314" y="33768"/>
                              <a:pt x="5380235" y="-1775"/>
                              <a:pt x="5654802" y="0"/>
                            </a:cubicBezTo>
                            <a:cubicBezTo>
                              <a:pt x="5929369" y="1775"/>
                              <a:pt x="6291101" y="11006"/>
                              <a:pt x="6896100" y="0"/>
                            </a:cubicBezTo>
                            <a:cubicBezTo>
                              <a:pt x="6867453" y="267912"/>
                              <a:pt x="6876848" y="431245"/>
                              <a:pt x="6896100" y="643243"/>
                            </a:cubicBezTo>
                            <a:cubicBezTo>
                              <a:pt x="6915352" y="855241"/>
                              <a:pt x="6902948" y="1042613"/>
                              <a:pt x="6896100" y="1286485"/>
                            </a:cubicBezTo>
                            <a:cubicBezTo>
                              <a:pt x="6889252" y="1530357"/>
                              <a:pt x="6904825" y="1624156"/>
                              <a:pt x="6896100" y="1880248"/>
                            </a:cubicBezTo>
                            <a:cubicBezTo>
                              <a:pt x="6887375" y="2136340"/>
                              <a:pt x="6925402" y="2344658"/>
                              <a:pt x="6896100" y="2474010"/>
                            </a:cubicBezTo>
                            <a:cubicBezTo>
                              <a:pt x="6759362" y="2452082"/>
                              <a:pt x="6531157" y="2482695"/>
                              <a:pt x="6413373" y="2474010"/>
                            </a:cubicBezTo>
                            <a:cubicBezTo>
                              <a:pt x="6295589" y="2465325"/>
                              <a:pt x="5788161" y="2482355"/>
                              <a:pt x="5585841" y="2474010"/>
                            </a:cubicBezTo>
                            <a:cubicBezTo>
                              <a:pt x="5383521" y="2465665"/>
                              <a:pt x="5344402" y="2494322"/>
                              <a:pt x="5103114" y="2474010"/>
                            </a:cubicBezTo>
                            <a:cubicBezTo>
                              <a:pt x="4861826" y="2453698"/>
                              <a:pt x="4617721" y="2511295"/>
                              <a:pt x="4344543" y="2474010"/>
                            </a:cubicBezTo>
                            <a:cubicBezTo>
                              <a:pt x="4071365" y="2436725"/>
                              <a:pt x="3951748" y="2464898"/>
                              <a:pt x="3654933" y="2474010"/>
                            </a:cubicBezTo>
                            <a:cubicBezTo>
                              <a:pt x="3358118" y="2483123"/>
                              <a:pt x="3313988" y="2487284"/>
                              <a:pt x="3172206" y="2474010"/>
                            </a:cubicBezTo>
                            <a:cubicBezTo>
                              <a:pt x="3030424" y="2460736"/>
                              <a:pt x="2781820" y="2494106"/>
                              <a:pt x="2620518" y="2474010"/>
                            </a:cubicBezTo>
                            <a:cubicBezTo>
                              <a:pt x="2459216" y="2453914"/>
                              <a:pt x="2146669" y="2485835"/>
                              <a:pt x="1930908" y="2474010"/>
                            </a:cubicBezTo>
                            <a:cubicBezTo>
                              <a:pt x="1715147" y="2462186"/>
                              <a:pt x="1550245" y="2488588"/>
                              <a:pt x="1241298" y="2474010"/>
                            </a:cubicBezTo>
                            <a:cubicBezTo>
                              <a:pt x="932351" y="2459433"/>
                              <a:pt x="851774" y="2469266"/>
                              <a:pt x="689610" y="2474010"/>
                            </a:cubicBezTo>
                            <a:cubicBezTo>
                              <a:pt x="527446" y="2478754"/>
                              <a:pt x="161162" y="2505430"/>
                              <a:pt x="0" y="2474010"/>
                            </a:cubicBezTo>
                            <a:cubicBezTo>
                              <a:pt x="-14078" y="2165203"/>
                              <a:pt x="-18132" y="2014468"/>
                              <a:pt x="0" y="1830767"/>
                            </a:cubicBezTo>
                            <a:cubicBezTo>
                              <a:pt x="18132" y="1647066"/>
                              <a:pt x="-22635" y="1517187"/>
                              <a:pt x="0" y="1286485"/>
                            </a:cubicBezTo>
                            <a:cubicBezTo>
                              <a:pt x="22635" y="1055783"/>
                              <a:pt x="14650" y="904403"/>
                              <a:pt x="0" y="692723"/>
                            </a:cubicBezTo>
                            <a:cubicBezTo>
                              <a:pt x="-14650" y="481043"/>
                              <a:pt x="-18625" y="325789"/>
                              <a:pt x="0" y="0"/>
                            </a:cubicBezTo>
                            <a:close/>
                          </a:path>
                          <a:path w="6896100" h="2474010" stroke="0" extrusionOk="0">
                            <a:moveTo>
                              <a:pt x="0" y="0"/>
                            </a:moveTo>
                            <a:cubicBezTo>
                              <a:pt x="236994" y="40498"/>
                              <a:pt x="458088" y="-502"/>
                              <a:pt x="827532" y="0"/>
                            </a:cubicBezTo>
                            <a:cubicBezTo>
                              <a:pt x="1196976" y="502"/>
                              <a:pt x="1345632" y="-32781"/>
                              <a:pt x="1517142" y="0"/>
                            </a:cubicBezTo>
                            <a:cubicBezTo>
                              <a:pt x="1688652" y="32781"/>
                              <a:pt x="1818845" y="21934"/>
                              <a:pt x="2068830" y="0"/>
                            </a:cubicBezTo>
                            <a:cubicBezTo>
                              <a:pt x="2318815" y="-21934"/>
                              <a:pt x="2480780" y="104"/>
                              <a:pt x="2620518" y="0"/>
                            </a:cubicBezTo>
                            <a:cubicBezTo>
                              <a:pt x="2760256" y="-104"/>
                              <a:pt x="3006038" y="19159"/>
                              <a:pt x="3103245" y="0"/>
                            </a:cubicBezTo>
                            <a:cubicBezTo>
                              <a:pt x="3200452" y="-19159"/>
                              <a:pt x="3743488" y="10482"/>
                              <a:pt x="3930777" y="0"/>
                            </a:cubicBezTo>
                            <a:cubicBezTo>
                              <a:pt x="4118066" y="-10482"/>
                              <a:pt x="4358355" y="22039"/>
                              <a:pt x="4758309" y="0"/>
                            </a:cubicBezTo>
                            <a:cubicBezTo>
                              <a:pt x="5158263" y="-22039"/>
                              <a:pt x="5209961" y="26950"/>
                              <a:pt x="5447919" y="0"/>
                            </a:cubicBezTo>
                            <a:cubicBezTo>
                              <a:pt x="5685877" y="-26950"/>
                              <a:pt x="5778511" y="-18125"/>
                              <a:pt x="6068568" y="0"/>
                            </a:cubicBezTo>
                            <a:cubicBezTo>
                              <a:pt x="6358625" y="18125"/>
                              <a:pt x="6729699" y="33878"/>
                              <a:pt x="6896100" y="0"/>
                            </a:cubicBezTo>
                            <a:cubicBezTo>
                              <a:pt x="6882645" y="243621"/>
                              <a:pt x="6874718" y="329540"/>
                              <a:pt x="6896100" y="643243"/>
                            </a:cubicBezTo>
                            <a:cubicBezTo>
                              <a:pt x="6917482" y="956946"/>
                              <a:pt x="6915596" y="1029800"/>
                              <a:pt x="6896100" y="1187525"/>
                            </a:cubicBezTo>
                            <a:cubicBezTo>
                              <a:pt x="6876604" y="1345250"/>
                              <a:pt x="6907837" y="1579466"/>
                              <a:pt x="6896100" y="1756547"/>
                            </a:cubicBezTo>
                            <a:cubicBezTo>
                              <a:pt x="6884363" y="1933628"/>
                              <a:pt x="6887587" y="2167252"/>
                              <a:pt x="6896100" y="2474010"/>
                            </a:cubicBezTo>
                            <a:cubicBezTo>
                              <a:pt x="6522644" y="2476469"/>
                              <a:pt x="6373055" y="2513710"/>
                              <a:pt x="6068568" y="2474010"/>
                            </a:cubicBezTo>
                            <a:cubicBezTo>
                              <a:pt x="5764081" y="2434310"/>
                              <a:pt x="5719028" y="2456201"/>
                              <a:pt x="5447919" y="2474010"/>
                            </a:cubicBezTo>
                            <a:cubicBezTo>
                              <a:pt x="5176810" y="2491819"/>
                              <a:pt x="5026941" y="2486069"/>
                              <a:pt x="4896231" y="2474010"/>
                            </a:cubicBezTo>
                            <a:cubicBezTo>
                              <a:pt x="4765521" y="2461951"/>
                              <a:pt x="4377667" y="2446475"/>
                              <a:pt x="4206621" y="2474010"/>
                            </a:cubicBezTo>
                            <a:cubicBezTo>
                              <a:pt x="4035575" y="2501546"/>
                              <a:pt x="3819817" y="2472283"/>
                              <a:pt x="3654933" y="2474010"/>
                            </a:cubicBezTo>
                            <a:cubicBezTo>
                              <a:pt x="3490049" y="2475737"/>
                              <a:pt x="3363495" y="2450666"/>
                              <a:pt x="3103245" y="2474010"/>
                            </a:cubicBezTo>
                            <a:cubicBezTo>
                              <a:pt x="2842995" y="2497354"/>
                              <a:pt x="2690888" y="2469955"/>
                              <a:pt x="2551557" y="2474010"/>
                            </a:cubicBezTo>
                            <a:cubicBezTo>
                              <a:pt x="2412226" y="2478065"/>
                              <a:pt x="2020350" y="2478324"/>
                              <a:pt x="1861947" y="2474010"/>
                            </a:cubicBezTo>
                            <a:cubicBezTo>
                              <a:pt x="1703544" y="2469697"/>
                              <a:pt x="1385069" y="2500279"/>
                              <a:pt x="1172337" y="2474010"/>
                            </a:cubicBezTo>
                            <a:cubicBezTo>
                              <a:pt x="959605" y="2447742"/>
                              <a:pt x="742728" y="2482935"/>
                              <a:pt x="620649" y="2474010"/>
                            </a:cubicBezTo>
                            <a:cubicBezTo>
                              <a:pt x="498570" y="2465085"/>
                              <a:pt x="247938" y="2452997"/>
                              <a:pt x="0" y="2474010"/>
                            </a:cubicBezTo>
                            <a:cubicBezTo>
                              <a:pt x="-27241" y="2295715"/>
                              <a:pt x="-12562" y="2172881"/>
                              <a:pt x="0" y="1880248"/>
                            </a:cubicBezTo>
                            <a:cubicBezTo>
                              <a:pt x="12562" y="1587615"/>
                              <a:pt x="29863" y="1519839"/>
                              <a:pt x="0" y="1261745"/>
                            </a:cubicBezTo>
                            <a:cubicBezTo>
                              <a:pt x="-29863" y="1003651"/>
                              <a:pt x="24848" y="934671"/>
                              <a:pt x="0" y="618503"/>
                            </a:cubicBezTo>
                            <a:cubicBezTo>
                              <a:pt x="-24848" y="302335"/>
                              <a:pt x="-16505" y="1972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1E3E37-A814-41B3-9719-4A228B25A2E9}"/>
                </a:ext>
              </a:extLst>
            </p:cNvPr>
            <p:cNvSpPr txBox="1"/>
            <p:nvPr/>
          </p:nvSpPr>
          <p:spPr>
            <a:xfrm>
              <a:off x="340454" y="183473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location finder</a:t>
              </a:r>
              <a:endParaRPr lang="en-GB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1C1200-9232-46F0-A8A4-45874B20CADD}"/>
                </a:ext>
              </a:extLst>
            </p:cNvPr>
            <p:cNvSpPr txBox="1"/>
            <p:nvPr/>
          </p:nvSpPr>
          <p:spPr>
            <a:xfrm>
              <a:off x="381552" y="2514817"/>
              <a:ext cx="146147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Peak FWHM finder</a:t>
              </a:r>
              <a:endParaRPr lang="en-GB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85F520F-0DE2-4DA9-9A28-B8C4BABFB8A3}"/>
                </a:ext>
              </a:extLst>
            </p:cNvPr>
            <p:cNvSpPr txBox="1"/>
            <p:nvPr/>
          </p:nvSpPr>
          <p:spPr>
            <a:xfrm>
              <a:off x="1208470" y="5312278"/>
              <a:ext cx="1069706" cy="64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i="0" dirty="0">
                  <a:effectLst/>
                  <a:latin typeface="Arial Nova Cond" panose="020B0506020202020204" pitchFamily="34" charset="0"/>
                </a:rPr>
                <a:t>Fitting FDD for EB reference</a:t>
              </a:r>
              <a:endParaRPr lang="en-GB" sz="11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591060-19BD-4387-AA80-6AD6E48C3594}"/>
              </a:ext>
            </a:extLst>
          </p:cNvPr>
          <p:cNvGrpSpPr/>
          <p:nvPr/>
        </p:nvGrpSpPr>
        <p:grpSpPr>
          <a:xfrm>
            <a:off x="2133601" y="520561"/>
            <a:ext cx="7371556" cy="5618031"/>
            <a:chOff x="3263457" y="714236"/>
            <a:chExt cx="6711599" cy="51150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E67BB5-081B-4321-B77A-851E1B646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111" t="20375" r="9175" b="295"/>
            <a:stretch/>
          </p:blipFill>
          <p:spPr>
            <a:xfrm>
              <a:off x="3263457" y="714236"/>
              <a:ext cx="6711599" cy="2529312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150778656">
                    <a:custGeom>
                      <a:avLst/>
                      <a:gdLst>
                        <a:gd name="connsiteX0" fmla="*/ 0 w 6032943"/>
                        <a:gd name="connsiteY0" fmla="*/ 0 h 2273556"/>
                        <a:gd name="connsiteX1" fmla="*/ 790986 w 6032943"/>
                        <a:gd name="connsiteY1" fmla="*/ 0 h 2273556"/>
                        <a:gd name="connsiteX2" fmla="*/ 1521642 w 6032943"/>
                        <a:gd name="connsiteY2" fmla="*/ 0 h 2273556"/>
                        <a:gd name="connsiteX3" fmla="*/ 2191969 w 6032943"/>
                        <a:gd name="connsiteY3" fmla="*/ 0 h 2273556"/>
                        <a:gd name="connsiteX4" fmla="*/ 2982955 w 6032943"/>
                        <a:gd name="connsiteY4" fmla="*/ 0 h 2273556"/>
                        <a:gd name="connsiteX5" fmla="*/ 3472294 w 6032943"/>
                        <a:gd name="connsiteY5" fmla="*/ 0 h 2273556"/>
                        <a:gd name="connsiteX6" fmla="*/ 4082291 w 6032943"/>
                        <a:gd name="connsiteY6" fmla="*/ 0 h 2273556"/>
                        <a:gd name="connsiteX7" fmla="*/ 4752618 w 6032943"/>
                        <a:gd name="connsiteY7" fmla="*/ 0 h 2273556"/>
                        <a:gd name="connsiteX8" fmla="*/ 5422945 w 6032943"/>
                        <a:gd name="connsiteY8" fmla="*/ 0 h 2273556"/>
                        <a:gd name="connsiteX9" fmla="*/ 6032943 w 6032943"/>
                        <a:gd name="connsiteY9" fmla="*/ 0 h 2273556"/>
                        <a:gd name="connsiteX10" fmla="*/ 6032943 w 6032943"/>
                        <a:gd name="connsiteY10" fmla="*/ 591125 h 2273556"/>
                        <a:gd name="connsiteX11" fmla="*/ 6032943 w 6032943"/>
                        <a:gd name="connsiteY11" fmla="*/ 1182249 h 2273556"/>
                        <a:gd name="connsiteX12" fmla="*/ 6032943 w 6032943"/>
                        <a:gd name="connsiteY12" fmla="*/ 1750638 h 2273556"/>
                        <a:gd name="connsiteX13" fmla="*/ 6032943 w 6032943"/>
                        <a:gd name="connsiteY13" fmla="*/ 2273556 h 2273556"/>
                        <a:gd name="connsiteX14" fmla="*/ 5543604 w 6032943"/>
                        <a:gd name="connsiteY14" fmla="*/ 2273556 h 2273556"/>
                        <a:gd name="connsiteX15" fmla="*/ 4933607 w 6032943"/>
                        <a:gd name="connsiteY15" fmla="*/ 2273556 h 2273556"/>
                        <a:gd name="connsiteX16" fmla="*/ 4323609 w 6032943"/>
                        <a:gd name="connsiteY16" fmla="*/ 2273556 h 2273556"/>
                        <a:gd name="connsiteX17" fmla="*/ 3653282 w 6032943"/>
                        <a:gd name="connsiteY17" fmla="*/ 2273556 h 2273556"/>
                        <a:gd name="connsiteX18" fmla="*/ 2862296 w 6032943"/>
                        <a:gd name="connsiteY18" fmla="*/ 2273556 h 2273556"/>
                        <a:gd name="connsiteX19" fmla="*/ 2191969 w 6032943"/>
                        <a:gd name="connsiteY19" fmla="*/ 2273556 h 2273556"/>
                        <a:gd name="connsiteX20" fmla="*/ 1702631 w 6032943"/>
                        <a:gd name="connsiteY20" fmla="*/ 2273556 h 2273556"/>
                        <a:gd name="connsiteX21" fmla="*/ 1032304 w 6032943"/>
                        <a:gd name="connsiteY21" fmla="*/ 2273556 h 2273556"/>
                        <a:gd name="connsiteX22" fmla="*/ 0 w 6032943"/>
                        <a:gd name="connsiteY22" fmla="*/ 2273556 h 2273556"/>
                        <a:gd name="connsiteX23" fmla="*/ 0 w 6032943"/>
                        <a:gd name="connsiteY23" fmla="*/ 1750638 h 2273556"/>
                        <a:gd name="connsiteX24" fmla="*/ 0 w 6032943"/>
                        <a:gd name="connsiteY24" fmla="*/ 1204985 h 2273556"/>
                        <a:gd name="connsiteX25" fmla="*/ 0 w 6032943"/>
                        <a:gd name="connsiteY25" fmla="*/ 704802 h 2273556"/>
                        <a:gd name="connsiteX26" fmla="*/ 0 w 6032943"/>
                        <a:gd name="connsiteY26" fmla="*/ 0 h 2273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</a:cxnLst>
                      <a:rect l="l" t="t" r="r" b="b"/>
                      <a:pathLst>
                        <a:path w="6032943" h="2273556" fill="none" extrusionOk="0">
                          <a:moveTo>
                            <a:pt x="0" y="0"/>
                          </a:moveTo>
                          <a:cubicBezTo>
                            <a:pt x="216236" y="-28666"/>
                            <a:pt x="572322" y="-37356"/>
                            <a:pt x="790986" y="0"/>
                          </a:cubicBezTo>
                          <a:cubicBezTo>
                            <a:pt x="1009650" y="37356"/>
                            <a:pt x="1192676" y="30829"/>
                            <a:pt x="1521642" y="0"/>
                          </a:cubicBezTo>
                          <a:cubicBezTo>
                            <a:pt x="1850608" y="-30829"/>
                            <a:pt x="1916843" y="5809"/>
                            <a:pt x="2191969" y="0"/>
                          </a:cubicBezTo>
                          <a:cubicBezTo>
                            <a:pt x="2467095" y="-5809"/>
                            <a:pt x="2630447" y="37964"/>
                            <a:pt x="2982955" y="0"/>
                          </a:cubicBezTo>
                          <a:cubicBezTo>
                            <a:pt x="3335463" y="-37964"/>
                            <a:pt x="3274843" y="19195"/>
                            <a:pt x="3472294" y="0"/>
                          </a:cubicBezTo>
                          <a:cubicBezTo>
                            <a:pt x="3669745" y="-19195"/>
                            <a:pt x="3903816" y="6771"/>
                            <a:pt x="4082291" y="0"/>
                          </a:cubicBezTo>
                          <a:cubicBezTo>
                            <a:pt x="4260766" y="-6771"/>
                            <a:pt x="4492100" y="12011"/>
                            <a:pt x="4752618" y="0"/>
                          </a:cubicBezTo>
                          <a:cubicBezTo>
                            <a:pt x="5013136" y="-12011"/>
                            <a:pt x="5288177" y="18802"/>
                            <a:pt x="5422945" y="0"/>
                          </a:cubicBezTo>
                          <a:cubicBezTo>
                            <a:pt x="5557713" y="-18802"/>
                            <a:pt x="5898311" y="18043"/>
                            <a:pt x="6032943" y="0"/>
                          </a:cubicBezTo>
                          <a:cubicBezTo>
                            <a:pt x="6052963" y="213916"/>
                            <a:pt x="6037341" y="463939"/>
                            <a:pt x="6032943" y="591125"/>
                          </a:cubicBezTo>
                          <a:cubicBezTo>
                            <a:pt x="6028545" y="718311"/>
                            <a:pt x="6028557" y="963963"/>
                            <a:pt x="6032943" y="1182249"/>
                          </a:cubicBezTo>
                          <a:cubicBezTo>
                            <a:pt x="6037329" y="1400535"/>
                            <a:pt x="6044358" y="1558149"/>
                            <a:pt x="6032943" y="1750638"/>
                          </a:cubicBezTo>
                          <a:cubicBezTo>
                            <a:pt x="6021528" y="1943127"/>
                            <a:pt x="6016039" y="2036069"/>
                            <a:pt x="6032943" y="2273556"/>
                          </a:cubicBezTo>
                          <a:cubicBezTo>
                            <a:pt x="5925037" y="2255903"/>
                            <a:pt x="5741710" y="2292902"/>
                            <a:pt x="5543604" y="2273556"/>
                          </a:cubicBezTo>
                          <a:cubicBezTo>
                            <a:pt x="5345498" y="2254210"/>
                            <a:pt x="5072982" y="2294608"/>
                            <a:pt x="4933607" y="2273556"/>
                          </a:cubicBezTo>
                          <a:cubicBezTo>
                            <a:pt x="4794232" y="2252504"/>
                            <a:pt x="4546887" y="2267733"/>
                            <a:pt x="4323609" y="2273556"/>
                          </a:cubicBezTo>
                          <a:cubicBezTo>
                            <a:pt x="4100331" y="2279379"/>
                            <a:pt x="3853533" y="2285752"/>
                            <a:pt x="3653282" y="2273556"/>
                          </a:cubicBezTo>
                          <a:cubicBezTo>
                            <a:pt x="3453031" y="2261360"/>
                            <a:pt x="3071228" y="2305603"/>
                            <a:pt x="2862296" y="2273556"/>
                          </a:cubicBezTo>
                          <a:cubicBezTo>
                            <a:pt x="2653364" y="2241509"/>
                            <a:pt x="2373097" y="2295139"/>
                            <a:pt x="2191969" y="2273556"/>
                          </a:cubicBezTo>
                          <a:cubicBezTo>
                            <a:pt x="2010841" y="2251973"/>
                            <a:pt x="1880437" y="2280809"/>
                            <a:pt x="1702631" y="2273556"/>
                          </a:cubicBezTo>
                          <a:cubicBezTo>
                            <a:pt x="1524825" y="2266303"/>
                            <a:pt x="1329332" y="2260788"/>
                            <a:pt x="1032304" y="2273556"/>
                          </a:cubicBezTo>
                          <a:cubicBezTo>
                            <a:pt x="735276" y="2286324"/>
                            <a:pt x="262855" y="2238714"/>
                            <a:pt x="0" y="2273556"/>
                          </a:cubicBezTo>
                          <a:cubicBezTo>
                            <a:pt x="-776" y="2032264"/>
                            <a:pt x="-14013" y="1973583"/>
                            <a:pt x="0" y="1750638"/>
                          </a:cubicBezTo>
                          <a:cubicBezTo>
                            <a:pt x="14013" y="1527693"/>
                            <a:pt x="-12633" y="1383929"/>
                            <a:pt x="0" y="1204985"/>
                          </a:cubicBezTo>
                          <a:cubicBezTo>
                            <a:pt x="12633" y="1026041"/>
                            <a:pt x="16671" y="882555"/>
                            <a:pt x="0" y="704802"/>
                          </a:cubicBezTo>
                          <a:cubicBezTo>
                            <a:pt x="-16671" y="527049"/>
                            <a:pt x="5552" y="217199"/>
                            <a:pt x="0" y="0"/>
                          </a:cubicBezTo>
                          <a:close/>
                        </a:path>
                        <a:path w="6032943" h="2273556" stroke="0" extrusionOk="0">
                          <a:moveTo>
                            <a:pt x="0" y="0"/>
                          </a:moveTo>
                          <a:cubicBezTo>
                            <a:pt x="184655" y="2461"/>
                            <a:pt x="350732" y="-9953"/>
                            <a:pt x="549668" y="0"/>
                          </a:cubicBezTo>
                          <a:cubicBezTo>
                            <a:pt x="748604" y="9953"/>
                            <a:pt x="1071883" y="10454"/>
                            <a:pt x="1280325" y="0"/>
                          </a:cubicBezTo>
                          <a:cubicBezTo>
                            <a:pt x="1488767" y="-10454"/>
                            <a:pt x="1761396" y="17971"/>
                            <a:pt x="1890322" y="0"/>
                          </a:cubicBezTo>
                          <a:cubicBezTo>
                            <a:pt x="2019248" y="-17971"/>
                            <a:pt x="2216519" y="-5645"/>
                            <a:pt x="2439990" y="0"/>
                          </a:cubicBezTo>
                          <a:cubicBezTo>
                            <a:pt x="2663461" y="5645"/>
                            <a:pt x="2861634" y="-1628"/>
                            <a:pt x="2989658" y="0"/>
                          </a:cubicBezTo>
                          <a:cubicBezTo>
                            <a:pt x="3117682" y="1628"/>
                            <a:pt x="3474348" y="25293"/>
                            <a:pt x="3780644" y="0"/>
                          </a:cubicBezTo>
                          <a:cubicBezTo>
                            <a:pt x="4086940" y="-25293"/>
                            <a:pt x="4114543" y="-13541"/>
                            <a:pt x="4269983" y="0"/>
                          </a:cubicBezTo>
                          <a:cubicBezTo>
                            <a:pt x="4425423" y="13541"/>
                            <a:pt x="4628054" y="-25107"/>
                            <a:pt x="4940310" y="0"/>
                          </a:cubicBezTo>
                          <a:cubicBezTo>
                            <a:pt x="5252566" y="25107"/>
                            <a:pt x="5779549" y="35719"/>
                            <a:pt x="6032943" y="0"/>
                          </a:cubicBezTo>
                          <a:cubicBezTo>
                            <a:pt x="6057834" y="220904"/>
                            <a:pt x="6011424" y="396820"/>
                            <a:pt x="6032943" y="568389"/>
                          </a:cubicBezTo>
                          <a:cubicBezTo>
                            <a:pt x="6054462" y="739958"/>
                            <a:pt x="6018137" y="839204"/>
                            <a:pt x="6032943" y="1091307"/>
                          </a:cubicBezTo>
                          <a:cubicBezTo>
                            <a:pt x="6047749" y="1343410"/>
                            <a:pt x="6028936" y="1394957"/>
                            <a:pt x="6032943" y="1614225"/>
                          </a:cubicBezTo>
                          <a:cubicBezTo>
                            <a:pt x="6036950" y="1833493"/>
                            <a:pt x="6006467" y="2131639"/>
                            <a:pt x="6032943" y="2273556"/>
                          </a:cubicBezTo>
                          <a:cubicBezTo>
                            <a:pt x="5874112" y="2250657"/>
                            <a:pt x="5619493" y="2283397"/>
                            <a:pt x="5302287" y="2273556"/>
                          </a:cubicBezTo>
                          <a:cubicBezTo>
                            <a:pt x="4985081" y="2263715"/>
                            <a:pt x="4710854" y="2245986"/>
                            <a:pt x="4511301" y="2273556"/>
                          </a:cubicBezTo>
                          <a:cubicBezTo>
                            <a:pt x="4311748" y="2301126"/>
                            <a:pt x="3957707" y="2298050"/>
                            <a:pt x="3720315" y="2273556"/>
                          </a:cubicBezTo>
                          <a:cubicBezTo>
                            <a:pt x="3482923" y="2249062"/>
                            <a:pt x="3336697" y="2249935"/>
                            <a:pt x="3230976" y="2273556"/>
                          </a:cubicBezTo>
                          <a:cubicBezTo>
                            <a:pt x="3125255" y="2297177"/>
                            <a:pt x="2754270" y="2263677"/>
                            <a:pt x="2500320" y="2273556"/>
                          </a:cubicBezTo>
                          <a:cubicBezTo>
                            <a:pt x="2246370" y="2283435"/>
                            <a:pt x="1972927" y="2250793"/>
                            <a:pt x="1769663" y="2273556"/>
                          </a:cubicBezTo>
                          <a:cubicBezTo>
                            <a:pt x="1566399" y="2296319"/>
                            <a:pt x="1423796" y="2260739"/>
                            <a:pt x="1159666" y="2273556"/>
                          </a:cubicBezTo>
                          <a:cubicBezTo>
                            <a:pt x="895536" y="2286373"/>
                            <a:pt x="293783" y="2250210"/>
                            <a:pt x="0" y="2273556"/>
                          </a:cubicBezTo>
                          <a:cubicBezTo>
                            <a:pt x="-7886" y="2079879"/>
                            <a:pt x="-11637" y="1893829"/>
                            <a:pt x="0" y="1682431"/>
                          </a:cubicBezTo>
                          <a:cubicBezTo>
                            <a:pt x="11637" y="1471034"/>
                            <a:pt x="-22866" y="1365268"/>
                            <a:pt x="0" y="1182249"/>
                          </a:cubicBezTo>
                          <a:cubicBezTo>
                            <a:pt x="22866" y="999230"/>
                            <a:pt x="7631" y="748499"/>
                            <a:pt x="0" y="568389"/>
                          </a:cubicBezTo>
                          <a:cubicBezTo>
                            <a:pt x="-7631" y="388279"/>
                            <a:pt x="13109" y="20860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/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550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19186-6134-4F6C-9A99-9590A4D29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1426" y="1034488"/>
                  <a:ext cx="1502052" cy="342399"/>
                </a:xfrm>
                <a:prstGeom prst="rect">
                  <a:avLst/>
                </a:prstGeom>
                <a:blipFill>
                  <a:blip r:embed="rId7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BFEBD-0529-429F-9231-FAED68138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031" t="19552" r="8909" b="303"/>
            <a:stretch/>
          </p:blipFill>
          <p:spPr>
            <a:xfrm>
              <a:off x="3263457" y="3285649"/>
              <a:ext cx="6709218" cy="2543650"/>
            </a:xfrm>
            <a:prstGeom prst="rect">
              <a:avLst/>
            </a:pr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640264287">
                    <a:custGeom>
                      <a:avLst/>
                      <a:gdLst>
                        <a:gd name="connsiteX0" fmla="*/ 0 w 6010081"/>
                        <a:gd name="connsiteY0" fmla="*/ 0 h 2286444"/>
                        <a:gd name="connsiteX1" fmla="*/ 607686 w 6010081"/>
                        <a:gd name="connsiteY1" fmla="*/ 0 h 2286444"/>
                        <a:gd name="connsiteX2" fmla="*/ 1095170 w 6010081"/>
                        <a:gd name="connsiteY2" fmla="*/ 0 h 2286444"/>
                        <a:gd name="connsiteX3" fmla="*/ 1823058 w 6010081"/>
                        <a:gd name="connsiteY3" fmla="*/ 0 h 2286444"/>
                        <a:gd name="connsiteX4" fmla="*/ 2611046 w 6010081"/>
                        <a:gd name="connsiteY4" fmla="*/ 0 h 2286444"/>
                        <a:gd name="connsiteX5" fmla="*/ 3098531 w 6010081"/>
                        <a:gd name="connsiteY5" fmla="*/ 0 h 2286444"/>
                        <a:gd name="connsiteX6" fmla="*/ 3586015 w 6010081"/>
                        <a:gd name="connsiteY6" fmla="*/ 0 h 2286444"/>
                        <a:gd name="connsiteX7" fmla="*/ 4133600 w 6010081"/>
                        <a:gd name="connsiteY7" fmla="*/ 0 h 2286444"/>
                        <a:gd name="connsiteX8" fmla="*/ 4621085 w 6010081"/>
                        <a:gd name="connsiteY8" fmla="*/ 0 h 2286444"/>
                        <a:gd name="connsiteX9" fmla="*/ 5108569 w 6010081"/>
                        <a:gd name="connsiteY9" fmla="*/ 0 h 2286444"/>
                        <a:gd name="connsiteX10" fmla="*/ 6010081 w 6010081"/>
                        <a:gd name="connsiteY10" fmla="*/ 0 h 2286444"/>
                        <a:gd name="connsiteX11" fmla="*/ 6010081 w 6010081"/>
                        <a:gd name="connsiteY11" fmla="*/ 548747 h 2286444"/>
                        <a:gd name="connsiteX12" fmla="*/ 6010081 w 6010081"/>
                        <a:gd name="connsiteY12" fmla="*/ 1166086 h 2286444"/>
                        <a:gd name="connsiteX13" fmla="*/ 6010081 w 6010081"/>
                        <a:gd name="connsiteY13" fmla="*/ 1737697 h 2286444"/>
                        <a:gd name="connsiteX14" fmla="*/ 6010081 w 6010081"/>
                        <a:gd name="connsiteY14" fmla="*/ 2286444 h 2286444"/>
                        <a:gd name="connsiteX15" fmla="*/ 5462496 w 6010081"/>
                        <a:gd name="connsiteY15" fmla="*/ 2286444 h 2286444"/>
                        <a:gd name="connsiteX16" fmla="*/ 4794709 w 6010081"/>
                        <a:gd name="connsiteY16" fmla="*/ 2286444 h 2286444"/>
                        <a:gd name="connsiteX17" fmla="*/ 4187023 w 6010081"/>
                        <a:gd name="connsiteY17" fmla="*/ 2286444 h 2286444"/>
                        <a:gd name="connsiteX18" fmla="*/ 3399035 w 6010081"/>
                        <a:gd name="connsiteY18" fmla="*/ 2286444 h 2286444"/>
                        <a:gd name="connsiteX19" fmla="*/ 2611046 w 6010081"/>
                        <a:gd name="connsiteY19" fmla="*/ 2286444 h 2286444"/>
                        <a:gd name="connsiteX20" fmla="*/ 2063461 w 6010081"/>
                        <a:gd name="connsiteY20" fmla="*/ 2286444 h 2286444"/>
                        <a:gd name="connsiteX21" fmla="*/ 1575977 w 6010081"/>
                        <a:gd name="connsiteY21" fmla="*/ 2286444 h 2286444"/>
                        <a:gd name="connsiteX22" fmla="*/ 1088492 w 6010081"/>
                        <a:gd name="connsiteY22" fmla="*/ 2286444 h 2286444"/>
                        <a:gd name="connsiteX23" fmla="*/ 0 w 6010081"/>
                        <a:gd name="connsiteY23" fmla="*/ 2286444 h 2286444"/>
                        <a:gd name="connsiteX24" fmla="*/ 0 w 6010081"/>
                        <a:gd name="connsiteY24" fmla="*/ 1737697 h 2286444"/>
                        <a:gd name="connsiteX25" fmla="*/ 0 w 6010081"/>
                        <a:gd name="connsiteY25" fmla="*/ 1234680 h 2286444"/>
                        <a:gd name="connsiteX26" fmla="*/ 0 w 6010081"/>
                        <a:gd name="connsiteY26" fmla="*/ 685933 h 2286444"/>
                        <a:gd name="connsiteX27" fmla="*/ 0 w 6010081"/>
                        <a:gd name="connsiteY27" fmla="*/ 0 h 22864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6010081" h="2286444" fill="none" extrusionOk="0">
                          <a:moveTo>
                            <a:pt x="0" y="0"/>
                          </a:moveTo>
                          <a:cubicBezTo>
                            <a:pt x="302250" y="-15852"/>
                            <a:pt x="365513" y="-17579"/>
                            <a:pt x="607686" y="0"/>
                          </a:cubicBezTo>
                          <a:cubicBezTo>
                            <a:pt x="849859" y="17579"/>
                            <a:pt x="868784" y="-12487"/>
                            <a:pt x="1095170" y="0"/>
                          </a:cubicBezTo>
                          <a:cubicBezTo>
                            <a:pt x="1321556" y="12487"/>
                            <a:pt x="1641219" y="35381"/>
                            <a:pt x="1823058" y="0"/>
                          </a:cubicBezTo>
                          <a:cubicBezTo>
                            <a:pt x="2004897" y="-35381"/>
                            <a:pt x="2306660" y="9582"/>
                            <a:pt x="2611046" y="0"/>
                          </a:cubicBezTo>
                          <a:cubicBezTo>
                            <a:pt x="2915432" y="-9582"/>
                            <a:pt x="2862059" y="-17672"/>
                            <a:pt x="3098531" y="0"/>
                          </a:cubicBezTo>
                          <a:cubicBezTo>
                            <a:pt x="3335004" y="17672"/>
                            <a:pt x="3451411" y="8242"/>
                            <a:pt x="3586015" y="0"/>
                          </a:cubicBezTo>
                          <a:cubicBezTo>
                            <a:pt x="3720619" y="-8242"/>
                            <a:pt x="4009096" y="-10241"/>
                            <a:pt x="4133600" y="0"/>
                          </a:cubicBezTo>
                          <a:cubicBezTo>
                            <a:pt x="4258105" y="10241"/>
                            <a:pt x="4386381" y="-22057"/>
                            <a:pt x="4621085" y="0"/>
                          </a:cubicBezTo>
                          <a:cubicBezTo>
                            <a:pt x="4855789" y="22057"/>
                            <a:pt x="4971013" y="5724"/>
                            <a:pt x="5108569" y="0"/>
                          </a:cubicBezTo>
                          <a:cubicBezTo>
                            <a:pt x="5246125" y="-5724"/>
                            <a:pt x="5669487" y="26350"/>
                            <a:pt x="6010081" y="0"/>
                          </a:cubicBezTo>
                          <a:cubicBezTo>
                            <a:pt x="6000514" y="187838"/>
                            <a:pt x="5992349" y="433887"/>
                            <a:pt x="6010081" y="548747"/>
                          </a:cubicBezTo>
                          <a:cubicBezTo>
                            <a:pt x="6027813" y="663607"/>
                            <a:pt x="6035169" y="884592"/>
                            <a:pt x="6010081" y="1166086"/>
                          </a:cubicBezTo>
                          <a:cubicBezTo>
                            <a:pt x="5984993" y="1447580"/>
                            <a:pt x="6030466" y="1551989"/>
                            <a:pt x="6010081" y="1737697"/>
                          </a:cubicBezTo>
                          <a:cubicBezTo>
                            <a:pt x="5989696" y="1923405"/>
                            <a:pt x="5995353" y="2083927"/>
                            <a:pt x="6010081" y="2286444"/>
                          </a:cubicBezTo>
                          <a:cubicBezTo>
                            <a:pt x="5827750" y="2260100"/>
                            <a:pt x="5621337" y="2290610"/>
                            <a:pt x="5462496" y="2286444"/>
                          </a:cubicBezTo>
                          <a:cubicBezTo>
                            <a:pt x="5303656" y="2282278"/>
                            <a:pt x="5005345" y="2253570"/>
                            <a:pt x="4794709" y="2286444"/>
                          </a:cubicBezTo>
                          <a:cubicBezTo>
                            <a:pt x="4584073" y="2319318"/>
                            <a:pt x="4367667" y="2313821"/>
                            <a:pt x="4187023" y="2286444"/>
                          </a:cubicBezTo>
                          <a:cubicBezTo>
                            <a:pt x="4006379" y="2259067"/>
                            <a:pt x="3673868" y="2303259"/>
                            <a:pt x="3399035" y="2286444"/>
                          </a:cubicBezTo>
                          <a:cubicBezTo>
                            <a:pt x="3124202" y="2269629"/>
                            <a:pt x="2983980" y="2269757"/>
                            <a:pt x="2611046" y="2286444"/>
                          </a:cubicBezTo>
                          <a:cubicBezTo>
                            <a:pt x="2238112" y="2303131"/>
                            <a:pt x="2336563" y="2288253"/>
                            <a:pt x="2063461" y="2286444"/>
                          </a:cubicBezTo>
                          <a:cubicBezTo>
                            <a:pt x="1790359" y="2284635"/>
                            <a:pt x="1782862" y="2309849"/>
                            <a:pt x="1575977" y="2286444"/>
                          </a:cubicBezTo>
                          <a:cubicBezTo>
                            <a:pt x="1369092" y="2263039"/>
                            <a:pt x="1268974" y="2288328"/>
                            <a:pt x="1088492" y="2286444"/>
                          </a:cubicBezTo>
                          <a:cubicBezTo>
                            <a:pt x="908011" y="2284560"/>
                            <a:pt x="269138" y="2268549"/>
                            <a:pt x="0" y="2286444"/>
                          </a:cubicBezTo>
                          <a:cubicBezTo>
                            <a:pt x="-734" y="2045984"/>
                            <a:pt x="-15729" y="1977440"/>
                            <a:pt x="0" y="1737697"/>
                          </a:cubicBezTo>
                          <a:cubicBezTo>
                            <a:pt x="15729" y="1497954"/>
                            <a:pt x="-20349" y="1392635"/>
                            <a:pt x="0" y="1234680"/>
                          </a:cubicBezTo>
                          <a:cubicBezTo>
                            <a:pt x="20349" y="1076725"/>
                            <a:pt x="22337" y="837779"/>
                            <a:pt x="0" y="685933"/>
                          </a:cubicBezTo>
                          <a:cubicBezTo>
                            <a:pt x="-22337" y="534087"/>
                            <a:pt x="-12229" y="215372"/>
                            <a:pt x="0" y="0"/>
                          </a:cubicBezTo>
                          <a:close/>
                        </a:path>
                        <a:path w="6010081" h="2286444" stroke="0" extrusionOk="0">
                          <a:moveTo>
                            <a:pt x="0" y="0"/>
                          </a:moveTo>
                          <a:cubicBezTo>
                            <a:pt x="216622" y="-23704"/>
                            <a:pt x="402090" y="-23475"/>
                            <a:pt x="547585" y="0"/>
                          </a:cubicBezTo>
                          <a:cubicBezTo>
                            <a:pt x="693080" y="23475"/>
                            <a:pt x="937824" y="-27804"/>
                            <a:pt x="1215372" y="0"/>
                          </a:cubicBezTo>
                          <a:cubicBezTo>
                            <a:pt x="1492920" y="27804"/>
                            <a:pt x="1490117" y="-4161"/>
                            <a:pt x="1762957" y="0"/>
                          </a:cubicBezTo>
                          <a:cubicBezTo>
                            <a:pt x="2035798" y="4161"/>
                            <a:pt x="2139265" y="-29690"/>
                            <a:pt x="2370643" y="0"/>
                          </a:cubicBezTo>
                          <a:cubicBezTo>
                            <a:pt x="2602021" y="29690"/>
                            <a:pt x="2834626" y="21300"/>
                            <a:pt x="3158631" y="0"/>
                          </a:cubicBezTo>
                          <a:cubicBezTo>
                            <a:pt x="3482636" y="-21300"/>
                            <a:pt x="3600321" y="-31096"/>
                            <a:pt x="3826418" y="0"/>
                          </a:cubicBezTo>
                          <a:cubicBezTo>
                            <a:pt x="4052515" y="31096"/>
                            <a:pt x="4255633" y="-29959"/>
                            <a:pt x="4494205" y="0"/>
                          </a:cubicBezTo>
                          <a:cubicBezTo>
                            <a:pt x="4732777" y="29959"/>
                            <a:pt x="4853850" y="-9765"/>
                            <a:pt x="5041790" y="0"/>
                          </a:cubicBezTo>
                          <a:cubicBezTo>
                            <a:pt x="5229730" y="9765"/>
                            <a:pt x="5781455" y="16046"/>
                            <a:pt x="6010081" y="0"/>
                          </a:cubicBezTo>
                          <a:cubicBezTo>
                            <a:pt x="6018449" y="121531"/>
                            <a:pt x="6024780" y="323915"/>
                            <a:pt x="6010081" y="548747"/>
                          </a:cubicBezTo>
                          <a:cubicBezTo>
                            <a:pt x="5995382" y="773579"/>
                            <a:pt x="5994707" y="972571"/>
                            <a:pt x="6010081" y="1097493"/>
                          </a:cubicBezTo>
                          <a:cubicBezTo>
                            <a:pt x="6025455" y="1222415"/>
                            <a:pt x="6018126" y="1477748"/>
                            <a:pt x="6010081" y="1600511"/>
                          </a:cubicBezTo>
                          <a:cubicBezTo>
                            <a:pt x="6002036" y="1723274"/>
                            <a:pt x="6008522" y="2026048"/>
                            <a:pt x="6010081" y="2286444"/>
                          </a:cubicBezTo>
                          <a:cubicBezTo>
                            <a:pt x="5747016" y="2253732"/>
                            <a:pt x="5400626" y="2293236"/>
                            <a:pt x="5222093" y="2286444"/>
                          </a:cubicBezTo>
                          <a:cubicBezTo>
                            <a:pt x="5043560" y="2279652"/>
                            <a:pt x="4803175" y="2304843"/>
                            <a:pt x="4674507" y="2286444"/>
                          </a:cubicBezTo>
                          <a:cubicBezTo>
                            <a:pt x="4545839" y="2268045"/>
                            <a:pt x="4253919" y="2309711"/>
                            <a:pt x="3946620" y="2286444"/>
                          </a:cubicBezTo>
                          <a:cubicBezTo>
                            <a:pt x="3639321" y="2263177"/>
                            <a:pt x="3585357" y="2257835"/>
                            <a:pt x="3278833" y="2286444"/>
                          </a:cubicBezTo>
                          <a:cubicBezTo>
                            <a:pt x="2972309" y="2315053"/>
                            <a:pt x="2822973" y="2277554"/>
                            <a:pt x="2671147" y="2286444"/>
                          </a:cubicBezTo>
                          <a:cubicBezTo>
                            <a:pt x="2519321" y="2295334"/>
                            <a:pt x="2150858" y="2315477"/>
                            <a:pt x="1943260" y="2286444"/>
                          </a:cubicBezTo>
                          <a:cubicBezTo>
                            <a:pt x="1735662" y="2257411"/>
                            <a:pt x="1520361" y="2309345"/>
                            <a:pt x="1155271" y="2286444"/>
                          </a:cubicBezTo>
                          <a:cubicBezTo>
                            <a:pt x="790181" y="2263543"/>
                            <a:pt x="258780" y="2247106"/>
                            <a:pt x="0" y="2286444"/>
                          </a:cubicBezTo>
                          <a:cubicBezTo>
                            <a:pt x="-22553" y="2138203"/>
                            <a:pt x="1061" y="1906340"/>
                            <a:pt x="0" y="1691969"/>
                          </a:cubicBezTo>
                          <a:cubicBezTo>
                            <a:pt x="-1061" y="1477598"/>
                            <a:pt x="20092" y="1336740"/>
                            <a:pt x="0" y="1166086"/>
                          </a:cubicBezTo>
                          <a:cubicBezTo>
                            <a:pt x="-20092" y="995432"/>
                            <a:pt x="18841" y="732941"/>
                            <a:pt x="0" y="571611"/>
                          </a:cubicBezTo>
                          <a:cubicBezTo>
                            <a:pt x="-18841" y="410282"/>
                            <a:pt x="11730" y="142785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/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400" b="0" i="1" dirty="0" smtClean="0">
                          <a:effectLst/>
                          <a:latin typeface="Cambria Math" panose="02040503050406030204" pitchFamily="18" charset="0"/>
                        </a:rPr>
                        <m:t>h𝑣</m:t>
                      </m:r>
                    </m:oMath>
                  </a14:m>
                  <a:r>
                    <a:rPr lang="en-GB" sz="1400" i="0" dirty="0">
                      <a:effectLst/>
                      <a:latin typeface="Arial Nova Cond" panose="020B0506020202020204" pitchFamily="34" charset="0"/>
                    </a:rPr>
                    <a:t> = 1150 eV</a:t>
                  </a:r>
                  <a:endParaRPr lang="en-GB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74DC6F-D089-47B0-BBDE-D1FE3461D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6806" y="3598837"/>
                  <a:ext cx="1502052" cy="342399"/>
                </a:xfrm>
                <a:prstGeom prst="rect">
                  <a:avLst/>
                </a:prstGeom>
                <a:blipFill>
                  <a:blip r:embed="rId9"/>
                  <a:stretch>
                    <a:fillRect t="-322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CB9488-FDDB-40B2-BBE1-DF37BF2791BB}"/>
                </a:ext>
              </a:extLst>
            </p:cNvPr>
            <p:cNvSpPr txBox="1"/>
            <p:nvPr/>
          </p:nvSpPr>
          <p:spPr>
            <a:xfrm>
              <a:off x="3734326" y="856688"/>
              <a:ext cx="10281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In(4d)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4E43EA-D95F-48A0-9FE3-2200FB66EF70}"/>
                </a:ext>
              </a:extLst>
            </p:cNvPr>
            <p:cNvSpPr txBox="1"/>
            <p:nvPr/>
          </p:nvSpPr>
          <p:spPr>
            <a:xfrm>
              <a:off x="3734326" y="3472888"/>
              <a:ext cx="10281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Arial Nova Cond" panose="020B0506020202020204" pitchFamily="34" charset="0"/>
                </a:rPr>
                <a:t>In(4d)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191068E-5FF9-4DD3-9032-1E0CF2D13198}"/>
              </a:ext>
            </a:extLst>
          </p:cNvPr>
          <p:cNvSpPr txBox="1"/>
          <p:nvPr/>
        </p:nvSpPr>
        <p:spPr>
          <a:xfrm>
            <a:off x="2066925" y="6179657"/>
            <a:ext cx="680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0" i="0" dirty="0">
                <a:effectLst/>
                <a:latin typeface="Arial Nova Cond" panose="020B0506020202020204" pitchFamily="34" charset="0"/>
              </a:rPr>
              <a:t>See </a:t>
            </a:r>
            <a:r>
              <a:rPr lang="en-GB" sz="1600" b="1" i="0" dirty="0">
                <a:effectLst/>
                <a:latin typeface="Arial Nova Cond" panose="020B0506020202020204" pitchFamily="34" charset="0"/>
              </a:rPr>
              <a:t>‘Example_021-022_PES_Data_Fitting.mlx’</a:t>
            </a:r>
            <a:r>
              <a:rPr lang="en-GB" sz="1600" b="0" i="0" dirty="0">
                <a:effectLst/>
                <a:latin typeface="Arial Nova Cond" panose="020B0506020202020204" pitchFamily="34" charset="0"/>
              </a:rPr>
              <a:t> Live Script for an example on how to run the PES fitting routines. </a:t>
            </a:r>
          </a:p>
        </p:txBody>
      </p:sp>
    </p:spTree>
    <p:extLst>
      <p:ext uri="{BB962C8B-B14F-4D97-AF65-F5344CB8AC3E}">
        <p14:creationId xmlns:p14="http://schemas.microsoft.com/office/powerpoint/2010/main" val="352456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823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Nova Cond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Procopi Constantinou</dc:creator>
  <cp:lastModifiedBy>Procopi Constantinou</cp:lastModifiedBy>
  <cp:revision>15</cp:revision>
  <dcterms:created xsi:type="dcterms:W3CDTF">2022-10-21T12:41:09Z</dcterms:created>
  <dcterms:modified xsi:type="dcterms:W3CDTF">2022-10-22T20:55:07Z</dcterms:modified>
</cp:coreProperties>
</file>